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A9E218-F760-4957-B3D8-625ECFF09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F629C-1CEE-41C4-A710-EA4D0DD70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DD41A4-1E9A-446B-B06E-6DE107525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0C03DE-8B07-4F70-AAD1-26E965296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B30A79-161F-4E06-8B39-7B6964E48D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03A069-1316-412F-B817-F87AC9D775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78A4A0-ABC3-4067-B630-34D60452DF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F9445-7084-447F-8FC2-6C39AEFF2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520ADF-A7E0-48D2-9D04-7CE5AAC65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632DF-68C8-4BEA-B5A5-D1719DF64A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628F6-54BB-4769-A8C5-AE27861F4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3615316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住院医师规范化培训年度工作效果研究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培训内容及方法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参培人员情况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培训中存在的主要问题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改进措施与建议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通过规范化培训，使住院医师掌握扎实的医学理论知识和临床技能，提高其独立处理临床问题的能力。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提高住院医师临床能力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规范化培训有助于住院医师形成良好的临床思维和操作习惯，从而提高医疗服务质量和患者满意度。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推动医疗质量持续改进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随着医疗卫生事业的快速发展，对住院医师的临床能力和综合素质要求不断提高，规范化培训是培养合格医学人才的重要途径。</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适应医疗卫生事业发展需求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提高住院医师培养质量</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通过对规范化培训年度工作效果的研究，可以不断完善培训方案，提高住院医师培养质量和效率，为医疗卫生事业输送更多优秀的医学人才。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评估培训效果</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通过对住院医师规范化培训年度工作效果的研究，可以客观评估培训的实际效果，为进一步完善培训体系提供科学依据。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发现存在问题</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研究过程中可以发现住院医师在规范化培训过程中存在的问题和不足，为改进培训内容和方式提供指导。</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促进医学教育改革</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住院医师规范化培训作为医学教育的重要组成部分，对其工作效果的研究有助于推动医学教育改革的深入发展。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培训内容及方法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056" r="1305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包括疾病诊断、治疗、预防等方面的基本理论和实践技能。</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熟悉医疗行业相关法律法规，提高医疗安全和法律意识。</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培养医师职业道德、沟通技巧和团队协作能力。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掌握常见临床操作技能，如穿刺、插管、缝合等。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临床医学知识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医疗法律法规</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医学人文素养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临床技能操作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理论授课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实践操作</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临床轮转</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导师制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a:t>
              </a:r>
            </a:p>
          </p:txBody>
        </p:sp>
      </p:grpSp>
      <p:pic>
        <p:nvPicPr>
          <p:cNvPr id="28" name="Picture 28"/>
          <p:cNvPicPr>
            <a:picLocks noChangeAspect="1"/>
          </p:cNvPicPr>
          <p:nvPr/>
        </p:nvPicPr>
        <p:blipFill>
          <a:blip r:embed="rId2"/>
          <a:srcRect l="17007" r="170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采用讲座、案例分析等形式，传授医学基础理论和临床知识。</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在临床技能实训中心进行模拟操作训练，提高操作技能水平。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安排医师在不同科室轮转，接触多样化的病例和临床环境。</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为每位医师配备经验丰富的导师，进行个性化指导和辅导。</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培训周期与安排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培训周期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一般为一年，根据医院实际情况和医师个人需求可适当调整。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培训安排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分阶段进行，包括基础理论学习、临床技能操作训练、临床轮转等。每个阶段设定明确的学习目标和考核标准，确保培训效果。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培训时间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合理安排培训时间，避免与医师正常工作产生冲突，确保培训计划的顺利实施。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参培人员情况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本年度共有300名住院医师参与规范化培训。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参培人员总数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参培人员年龄分布在25岁至40岁之间，平均年龄为30岁。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年龄结构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男性住院医师占60%，女性住院医师占40%。</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性别比例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参培人员数量及结构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792" r="1379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专业分布</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硕士研究生及以上学历者占80%，本科学历者占20%。</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学历结构</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工作年限</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参培人员平均工作年限为5年，其中最长工作年限为12年，最短工作年限为1年。</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参培人员来自内科、外科、妇产科、儿科等10个不同专业背景。</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参培人员专业背景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大部分参培人员在培训前已具备一定的临床技能，如病史采集、体格检查、基本操作等。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临床技能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理论知识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参培人员普遍具备扎实的医学理论知识，但部分人员缺乏临床实践经验。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多数参培人员具备良好的医患沟通能力，但仍有部分人员需要进一步提高沟通技巧。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参培人员培训前技能水平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https://d.book118.com/667136153162006033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2024-09-07T12:40:05.326</cp:lastPrinted>
  <dcterms:created xsi:type="dcterms:W3CDTF">2024-09-07T04:40:05Z</dcterms:created>
  <dcterms:modified xsi:type="dcterms:W3CDTF">2024-09-07T04:40:07Z</dcterms:modified>
</cp:coreProperties>
</file>