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3E55A2-E4AE-44CA-A721-4870C6E29D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0BDB0B-A659-4A6B-B0A9-E3C54DAAB2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6FC114-4357-4407-B7F8-4EB53A5247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D17EB4-287D-4B75-940D-64DFAAC182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22F7C6B-A711-4A6F-89C9-EA4912599F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9FF6C4C-7BB8-4997-9E5D-BD9E95714C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6F13C68-4415-411D-BC61-C161827A1B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739C63-1D35-4EFB-86F1-78B8DB14F3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956FCD-C414-4179-A60D-2BB0DD83EE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4BDAE9-B563-43D8-9AC6-025D63D7BF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D55EDA-CB94-46AF-824B-03F44F2745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7136165066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提高亲子关系的策略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亲子关系现状及挑战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建立有效沟通机制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共同参与活动，增进感情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培养共同兴趣爱好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学会适度放手，让孩子成长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关注孩子心理健康，及时干预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亲子关系现状及挑战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当代家庭形态多样，包括核心家庭、单亲家庭、重组家庭等，亲子关系呈现多元化特点。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多元化家庭形态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高期望值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5125" r="51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互动方式变化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现代父母对孩子的期望值普遍较高，希望孩子在学业、才艺等多方面表现出色。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随着科技的发展，亲子间的互动方式也在发生变化，如通过社交媒体、视频通话等方式保持联系。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当代亲子关系特点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父母因工作忙碌，往往难以抽出足够的时间陪伴孩子，导致亲子关系疏远。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0500" r="10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42" r="9542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时间分配问题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父母与孩子之间可能因教育理念不同而产生矛盾，如对孩子学习成绩、兴趣爱好等方面的看法不同。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教育理念差异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亲子间沟通不畅是常见问题，可能导致误解和冲突。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沟通障碍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面临的主要挑战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良好的亲子关系能给予孩子情感上的支持和关爱，有助于培养孩子健康的人格和情感发展。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7292" r="729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情感支持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通过与父母的互动，孩子可以学习社交技巧和规则，提高社会交往能力。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社会交往能力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3792" r="1379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亲子关系对孩子的学业成绩有积极影响，父母的参与和支持有助于提高孩子的学习动力和自信心。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学业成就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亲子关系对孩子成长的影响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建立有效沟通机制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0117" b="1011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96" b="269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倾听孩子心声，理解需求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耐心倾听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给予孩子充分的时间和空间，耐心倾听他们的想法和感受。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积极回应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通过点头、微笑、重复孩子的话语等方式，积极回应孩子的表达。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深入了解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尝试站在孩子的角度思考问题，了解他们的需求和期望。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情感表达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通过拥抱、亲吻、握手等身体接触，表达对孩子的关爱和温暖。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肯定和鼓励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经常肯定孩子的努力和进步，给予他们积极的鼓励和支持。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分享快乐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与孩子分享自己的快乐和成功，让他们感受到家庭的幸福和温馨。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2612" b="261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21655" r="2165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表达关爱与支持，传递正能量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允许孩子在一定范围内自由探索和尝试，培养他们的独立性和自主性。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给予自由空间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000" r="15000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尊重孩子的选择和决定，避免过度干涉他们的生活和学习。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尊重选择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以引导的方式帮助孩子解决问题和克服困难，而不是强制他们按照自己的意愿行事。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引导而非强制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避免过度干涉，尊重孩子独立性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共同参与活动，增进感情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进行室内游戏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如桌游、拼图、手工制作等，促进家庭成员间的沟通和交流。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观看电影或演出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选择适合全家观看的电影或演出，共同分享文化和艺术的乐趣。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安排户外活动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如野餐、徒步、骑自行车等，增加亲子间的互动和合作。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定期举行家庭活动日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6748" b="1674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尊重孩子的选择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在适当的时候，让孩子自己做出决策，如选择自己的衣服、安排自己的时间等，这有助于培养他们的自主性和责任感。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让孩子参与家庭会议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在家庭会议中，让孩子发表自己的意见和看法，让他们感到自己的声音被重视。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鼓励孩子提出解决方案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当孩子提出问题或挑战时，鼓励他们提出自己的解决方案，并给予积极的反馈和支持。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鼓励孩子参加家庭决策过程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https://d.book118.com/667136165066006033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2024-09-06T22:14:58.618</cp:lastPrinted>
  <dcterms:created xsi:type="dcterms:W3CDTF">2024-09-06T14:14:58Z</dcterms:created>
  <dcterms:modified xsi:type="dcterms:W3CDTF">2024-09-06T14:15:00Z</dcterms:modified>
</cp:coreProperties>
</file>