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9CB146-F0EA-4875-882E-C0BA8613F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2884B8-5231-4523-8139-B009BD6F3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48FF06-73E5-4EC2-88BE-65D16DFF1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B7EF71-6820-498B-8115-EE0949DDA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6CE009-405B-4955-AF35-BCF782A2F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73E7A5-1A8D-4BA8-8FFB-197359AA5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DE3E5C-F3DE-4C8B-BFBB-EE6D81691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3E0573-25E0-41F7-B7B4-0315E08ED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550BCF-EF45-4D6B-9D1B-9139BA820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8A6B7C-4333-4539-976D-2AAF6BD3B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63257E-60CD-402E-B3D2-401A17C62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40134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危化品特种作业人员安全操作的应急预案与演练实施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应急预案重要性及目的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危化品特种作业人员安全操作规范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应急预案制定与更新流程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演练计划制定与实施步骤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现场演练过程记录与总结分析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持续改进方向与目标设定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应急预案重要性及目的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危化品具有易燃、易爆、有毒、有害等特性，一旦发生事故，后果往往非常严重。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高危险性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000" r="17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危化品种类繁多，性质各异，对储存、运输和处理等环节都有严格要求。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危化品事故往往具有突发性，要求企业能够快速、准确地做出应急响应。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危化品行业特点及风险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77" b="289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99" b="12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62" b="13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应急预案作用与意义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明确应急响应流程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应急预案明确了在危化品事故发生时，各相关部门和人员的职责、任务和工作流程，确保应急响应工作能够有序进行。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提高应急处置能力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通过应急预案的制定和演练，可以提高企业和员工的应急处置能力，减少事故损失。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保障人民生命财产安全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应急预案的制定和实施，对于保障人民生命财产安全具有重要意义，是企业社会责任的体现。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844" r="2384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加强应急队伍建设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企业应组建专业的应急队伍，并定期进行培训和演练，提高队伍的应急处置能力。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完善应急设施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企业应完善应急设施，如应急照明、应急通道、应急疏散标志等，确保在紧急情况下能够迅速疏散人员。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加强应急演练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企业应定期组织应急演练，让员工熟悉应急响应流程，提高员工的应急处置能力。同时，演练还可以检验应急预案的可行性和有效性，为预案的修订和完善提供依据。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提升应急处置能力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危化品特种作业人员安全操作规范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特种作业人员必须接受专业技能培训，并取得相应的操作资格证书。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417" r="184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专业技能培训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作业人员需具备高度的安全意识，了解危化品的危险性和相应的安全防护措施。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安全意识教育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作业人员应身体健康，无职业禁忌症，能够适应特种作业环境。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健康状况要求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特种作业人员资质要求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作业前安全检查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在作业前，应对所使用的设备、工具、防护用品等进行安全检查，确保处于良好状态。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注意作业环境变化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作业人员应时刻注意作业环境的变化，如温度、压力、浓度等，及时采取相应措施。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严格遵守安全操作规程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作业人员必须严格遵守危化品特种作业的安全操作规程，不得违章操作。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750" b="775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安全操作规程及注意事项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75" b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定期检查和更换防护装备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应定期对个人防护装备进行检查，确保其完好有效，并根据需要及时更换。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根据危化品性质选择防护装备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针对不同的危化品，应选择适当的防护服、防护眼镜、防毒面具等个人防护装备。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正确佩戴和使用防护装备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作业人员应正确佩戴和使用个人防护装备，确保其有效性。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个人防护装备选择与使用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应急预案制定与更新流程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识别潜在危险源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对危化品生产、储存、运输等环节进行全面分析，识别可能导致事故的危险源。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评估风险等级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根据危险源的性质、规模及可能造成的后果，对风险进行分级评估。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调查应急资源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了解企业现有的应急设施、装备、人员等资源情况，为制定应急措施提供依据。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风险评估及资源调查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明确应急组织及职责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设立应急指挥部，明确各成员职责，确保在紧急情况下能够快速响应。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制定现场处置方案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针对不同类型的事故，制定相应的现场处置方案，包括人员疏散、危险源控制、伤员救治等。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完善应急保障措施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确保应急设施、装备、物资等资源的充足和有效性，提供必要的后勤支持。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制定针对性应急措施和处置程序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https://d.book118.com/667140134016006035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2024-09-09T09:17:15.559</cp:lastPrinted>
  <dcterms:created xsi:type="dcterms:W3CDTF">2024-09-09T01:17:15Z</dcterms:created>
  <dcterms:modified xsi:type="dcterms:W3CDTF">2024-09-09T01:17:17Z</dcterms:modified>
</cp:coreProperties>
</file>