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B547D-FED0-4D89-A3E8-3944F2D38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6774F-2EEA-47DD-8DD6-86D2E0D35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18E5D-9C44-4FED-A7B3-294161FE3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26C11D-1612-426D-827B-8E430B1CB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278521-A61E-4641-B115-63043BD96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7BFAB0-F51F-4FF2-9279-EE9C9AC81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4A55B1-B98F-409C-AAB5-DC90C393D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271ADB-46E4-4C9C-BB05-CEDC2E856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017814-159B-4712-8390-E1E656B33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BDE8D-CD15-4CB6-B5FB-F74BEE307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C46B7-86B9-48D1-92AA-D46A6AA00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4100204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防电信诈骗知识竞答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电信诈骗概述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防电信诈骗知识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电信诈骗案例分析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防电信诈骗宣传教育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防电信诈骗法律法规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电信诈骗概述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电信诈骗是指通过电话、网络、短信等电信工具，利用虚假信息诱使受害人进行钱款转账或财产交易的行为。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信诈骗是一种利用现代通讯技术进行的欺诈行为。犯罪分子通过电话、网络、短信等途径与受害者进行联系，使用各种虚假信息和手段，诱导受害者进行钱款转账或财产交易，从而达到非法占有受害者财物的目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电信诈骗的定义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电信诈骗的常见形式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电信诈骗的常见形式包括冒充公检法、冒充客服退款、虚假投资理财、网络购物诈骗等。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诈骗的形式多样，其中较为常见的有冒充公检法人员，声称受害人涉及犯罪，要求其将资金转入安全账户；冒充客服退款，以商品问题或误扣款项为由，诱骗受害者提供个人信息或银行账号；虚假投资理财，承诺高额回报，引诱受害者投资；以及网络购物诈骗，通过虚假购物网站或冒充卖家进行欺诈交易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电信诈骗的危害包括财产损失、精神压力、个人信息泄露和影响社会信任。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信诈骗给个人和社会带来了多方面的危害。受害者常常遭受重大财产损失，甚至导致生活困难；同时，受害者在被骗过程中可能面临巨大的精神压力，影响身心健康。此外，电信诈骗还可能导致个人信息泄露，进一步引发其他形式的欺诈和犯罪活动；而频繁发生的诈骗事件也会破坏社会信任，影响社会稳定和和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电信诈骗的危害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防电信诈骗知识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对于来自不明号码或自称公检法、银行、客服等的陌生电话要保持警惕，不轻易泄露个人信息。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警惕陌生电话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67" r="9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注意短信链接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917" b="14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观察通话内容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750" r="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不要点击来自陌生人的链接或下载不明来源的附件，以免被恶意软件感染或窃取个人信息。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如对方声称中奖、涉及案件等敏感信息，应保持冷静，不轻易相信，并及时与相关部门核实。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识别电信诈骗的方法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防范电信诈骗的技巧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学习防骗知识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了解常见的电信诈骗手段和案例，提高对诈骗的警惕性。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设置密码和保护个人隐私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使用强密码和隐私设置，避免个人信息泄露。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及时更新软件和操作系统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确保使用最新版本的软件和操作系统，以减少安全漏洞。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及时报警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如发现被骗，应立即报警并提供相关证据，以便警方调查处理。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联系银行和支付平台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如涉及银行卡或支付平台，应立即联系银行和支付平台，采取相应措施防止资金损失。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遇到诈骗电话时，不要慌张，保持冷静，不被骗子吓倒。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遭遇电信诈骗的应对措施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电信诈骗案例分析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冒充公检法诈骗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750" r="12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冒充客服退款诈骗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网络投资诈骗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典型案例介绍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犯罪分子冒充公检法机关工作人员，以受害者涉嫌犯罪为由，要求受害者将资金转入安全账户，以此实施诈骗。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犯罪分子冒充电商或物流客服，以退款为由，获取受害者个人信息，进而骗取受害者资金。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375" r="8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犯罪分子通过社交媒体、短信等途径发布虚假投资信息，诱导受害者投资，骗取受害者资金。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https://d.book118.com/667141002043006030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2024-09-01T20:38:21.962</cp:lastPrinted>
  <dcterms:created xsi:type="dcterms:W3CDTF">2024-09-01T12:38:21Z</dcterms:created>
  <dcterms:modified xsi:type="dcterms:W3CDTF">2024-09-01T12:38:24Z</dcterms:modified>
</cp:coreProperties>
</file>