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E2B82-00F3-4475-B489-F220A20AE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3D2C5-6F7E-4061-9654-307B2D4A6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C9DDF-B511-47D9-96AA-3B485D6CF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63E9E-81DA-4373-8CE6-AD4F4F99E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B7484A-A927-46CB-AAEA-7810ED063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177A0E-1497-43E1-AA04-58F864B87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72423-F4CB-449D-8313-EA4728760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792CE-2BD0-4B70-8147-FB553E6A9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9E463-822F-45F5-A175-B2F1D01FB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76D93-F879-4DB4-B852-7906EBB4E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83DD0-E244-4F02-8424-93E9A0D48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41116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提高育婴师职业能力的礼仪培训建议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礼仪培训背景与意义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基本礼仪知识与技巧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与婴幼儿相处礼仪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与家长沟通技巧培训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应对突发情况礼仪培训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礼仪培训背景与意义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从业人员素质参差不齐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服务质量有待提高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随着家庭对婴幼儿照护需求的增加，育婴师职业受到越来越多关注，市场需求不断增长。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目前育婴师行业从业人员素质参差不齐，部分人员缺乏专业背景和技能。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由于缺乏统一的服务标准和规范，育婴师服务质量存在差异，客户投诉率较高。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育婴师职业现状及挑战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礼仪在育婴师工作中的重要性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良好的礼仪能够展现育婴师的专业素养，提升客户对育婴师的信任度。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通过礼仪培训，育婴师可以学会如何与客户进行有效沟通，更好地理解客户需求。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遵循礼仪规范有助于育婴师提供更为周到、细致的服务，提高客户满意度。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塑造专业形象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提升育婴师职业形象与信任度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统一着装与形象标准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制定育婴师着装规范，保持整洁、大方的形象，展现专业素养。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规范服务用语与行为举止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培训育婴师使用礼貌、得体的服务用语，注意行为举止的优雅与稳重。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增强服务意识与责任心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通过礼仪培训强化育婴师的服务意识，提高对婴幼儿照护工作的责任心。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基本礼仪知识与技巧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化妆与香水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仪表整洁与着装规范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穿着应大方得体，便于工作，避免过于暴露或花哨的服装。建议选择舒适、透气的衣物和鞋子。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化妆应淡雅自然，避免浓妆艳抹。香水也应选择清淡的，避免使用过于浓烈或刺激性的香水。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育婴师需保持身体清洁，无异味，头发整洁，指甲修剪整齐，不佩戴过多或太花哨的饰品。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使用文明用语，不讲粗话、脏话，尊重他人，善于倾听，不随意打断他人讲话。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语言文明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态度友善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举止端庄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17" r="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保持微笑，态度和蔼可亲，对待婴幼儿及其家长应热情、耐心、细心。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行为举止应稳重、端庄，不做过分夸张的动作，避免在婴幼儿面前大声喧哗或争吵。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言谈举止礼貌得体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不随意泄露婴幼儿的个人信息和家庭情况，尊重婴幼儿的隐私权和人格尊严。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保护婴幼儿隐私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充分尊重家长的意愿和选择，不强行推销自己的服务或产品，不干涉家长对婴幼儿的教养方式。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尊重家长意愿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遵守职业道德规范，不参与任何有损育婴师职业形象的活动或行为。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维护职业形象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尊重他人隐私和权益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与婴幼儿相处礼仪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婴幼儿对安全感有强烈需求，育婴师需通过温暖的身体接触、安抚的声音和稳定的情绪来提供安全感。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安全感需求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婴幼儿天生好奇，喜欢探索周围环境。育婴师应提供安全、有趣的环境和玩具，鼓励婴幼儿进行探索。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探索欲望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婴幼儿通过模仿学习行为，育婴师需注意自身言行，树立良好的榜样。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模仿行为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了解婴幼儿心理需求及特点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使用简单、清晰的语言与婴幼儿交流，鼓励他们表达自己的感受和需求。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与婴幼儿保持眼神交流，传递关爱和信任。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身体接触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通过拥抱、抚摸等身体接触，增进与婴幼儿的感情联系。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建立良好互动关系，增进感情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https://d.book118.com/667141116036006025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2024-08-29T16:06:27.451</cp:lastPrinted>
  <dcterms:created xsi:type="dcterms:W3CDTF">2024-08-29T08:06:27Z</dcterms:created>
  <dcterms:modified xsi:type="dcterms:W3CDTF">2024-08-29T08:06:29Z</dcterms:modified>
</cp:coreProperties>
</file>