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88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93.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24B2DD-E0FC-4633-90B3-BF3B38C13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8721AA-AB74-49E2-B91D-A1E8FA679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853508-66FD-411B-BD1E-BCC60CF6F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9CBBD3-5E8E-4849-ACEC-B0D6F11DEB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31C0F7-FA20-4568-BA9F-8572571B09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953498-9633-4B36-9FCC-03104CD94B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72552A-E903-4400-80BC-C00C0E75CC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82CDB5-631D-4692-A7AC-279F78802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F1C849-B89C-4BD7-A0E8-C73335B7D7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55675-ABEF-4779-A597-D5A1FFCBA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79E461-4C01-4976-A9E3-4E90ADD47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668" name="标题 1"/>
          <p:cNvSpPr>
            <a:spLocks noGrp="1"/>
          </p:cNvSpPr>
          <p:nvPr>
            <p:ph type="ctrTitle"/>
            <p:custDataLst>
              <p:tags r:id="rId3"/>
            </p:custDataLst>
          </p:nvPr>
        </p:nvSpPr>
        <p:spPr>
          <a:xfrm>
            <a:off x="838200" y="2429510"/>
            <a:ext cx="10515600" cy="1249045"/>
          </a:xfrm>
          <a:noFill/>
        </p:spPr>
        <p:txBody>
          <a:bodyPr wrap="square" rtlCol="0" anchor="t">
            <a:normAutofit/>
          </a:bodyPr>
          <a:lstStyle>
            <a:lvl1pPr>
              <a:defRPr lang="zh-CN" altLang="en-US" sz="7200">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lt"/>
              </a:defRPr>
            </a:lvl1pPr>
          </a:lstStyle>
          <a:p>
            <a:pPr marL="0" lvl="0" defTabSz="1218565"/>
            <a:r>
              <a:rPr sz="6000">
                <a:sym typeface="+mn-ea"/>
              </a:rPr>
              <a:t>单击此处编辑母版标题样式</a:t>
            </a:r>
            <a:endParaRPr lang="zh-CN" altLang="en-US" sz="60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lt"/>
            </a:endParaRPr>
          </a:p>
        </p:txBody>
      </p:sp>
      <p:sp>
        <p:nvSpPr>
          <p:cNvPr id="1048670" name="副标题 2"/>
          <p:cNvSpPr>
            <a:spLocks noGrp="1"/>
          </p:cNvSpPr>
          <p:nvPr>
            <p:ph type="subTitle" idx="1"/>
            <p:custDataLst>
              <p:tags r:id="rId4"/>
            </p:custDataLst>
          </p:nvPr>
        </p:nvSpPr>
        <p:spPr>
          <a:xfrm>
            <a:off x="904875" y="939800"/>
            <a:ext cx="10515600" cy="1248410"/>
          </a:xfrm>
          <a:noFill/>
        </p:spPr>
        <p:txBody>
          <a:bodyPr wrap="square" rtlCol="0" anchor="b">
            <a:normAutofit/>
          </a:bodyPr>
          <a:lstStyle>
            <a:lvl1pPr marL="0" indent="0">
              <a:buNone/>
              <a:defRPr lang="zh-CN" altLang="en-US" sz="1800" b="1">
                <a:solidFill>
                  <a:schemeClr val="tx1">
                    <a:lumMod val="75000"/>
                    <a:lumOff val="25000"/>
                  </a:schemeClr>
                </a:solidFill>
              </a:defRPr>
            </a:lvl1pPr>
          </a:lstStyle>
          <a:p>
            <a:pPr marL="0" lvl="0"/>
            <a:r>
              <a:rPr>
                <a:sym typeface="+mn-ea"/>
              </a:rPr>
              <a:t>单击此处编辑母版副标题样式</a:t>
            </a:r>
            <a:endParaRPr lang="zh-CN" altLang="en-US" b="1"/>
          </a:p>
        </p:txBody>
      </p:sp>
      <p:sp>
        <p:nvSpPr>
          <p:cNvPr id="1048672"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674" name="页脚占位符 4"/>
          <p:cNvSpPr>
            <a:spLocks noGrp="1"/>
          </p:cNvSpPr>
          <p:nvPr>
            <p:ph type="ftr" sz="quarter" idx="11"/>
            <p:custDataLst>
              <p:tags r:id="rId6"/>
            </p:custDataLst>
          </p:nvPr>
        </p:nvSpPr>
        <p:spPr/>
        <p:txBody>
          <a:bodyPr>
            <a:normAutofit/>
          </a:bodyPr>
          <a:lstStyle/>
          <a:p>
            <a:endParaRPr lang="zh-CN" altLang="en-US"/>
          </a:p>
        </p:txBody>
      </p:sp>
      <p:sp>
        <p:nvSpPr>
          <p:cNvPr id="1048676" name="灯片编号占位符 5"/>
          <p:cNvSpPr>
            <a:spLocks noGrp="1"/>
          </p:cNvSpPr>
          <p:nvPr>
            <p:ph type="sldNum" sz="quarter" idx="12"/>
            <p:custDataLst>
              <p:tags r:id="rId7"/>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78" name="文本占位符 9"/>
          <p:cNvSpPr>
            <a:spLocks noGrp="1"/>
          </p:cNvSpPr>
          <p:nvPr>
            <p:ph type="body" sz="quarter" idx="13" hasCustomPrompt="1"/>
            <p:custDataLst>
              <p:tags r:id="rId8"/>
            </p:custDataLst>
          </p:nvPr>
        </p:nvSpPr>
        <p:spPr>
          <a:xfrm>
            <a:off x="891540" y="4946650"/>
            <a:ext cx="5776595" cy="1244600"/>
          </a:xfrm>
        </p:spPr>
        <p:txBody>
          <a:bodyPr wrap="square" anchor="b" anchorCtr="0">
            <a:normAutofit/>
          </a:bodyPr>
          <a:lstStyle>
            <a:lvl1pPr marL="0" indent="0">
              <a:lnSpc>
                <a:spcPct val="100000"/>
              </a:lnSpc>
              <a:buNone/>
              <a:defRPr sz="1800" b="1">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sym typeface="+mn-ea"/>
              </a:rPr>
              <a:t>公司名占位符</a:t>
            </a:r>
            <a:endParaRPr lang="en-US" altLang="zh-CN" sz="18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ea"/>
            </a:endParaRPr>
          </a:p>
        </p:txBody>
      </p:sp>
      <p:sp>
        <p:nvSpPr>
          <p:cNvPr id="1048680" name="文本占位符 23"/>
          <p:cNvSpPr>
            <a:spLocks noGrp="1"/>
          </p:cNvSpPr>
          <p:nvPr>
            <p:ph type="body" sz="quarter" idx="17" hasCustomPrompt="1"/>
            <p:custDataLst>
              <p:tags r:id="rId9"/>
            </p:custDataLst>
          </p:nvPr>
        </p:nvSpPr>
        <p:spPr>
          <a:xfrm>
            <a:off x="1421061" y="3809565"/>
            <a:ext cx="5193634" cy="504000"/>
          </a:xfrm>
        </p:spPr>
        <p:txBody>
          <a:bodyPr wrap="square" anchor="ctr">
            <a:normAutofit/>
          </a:bodyPr>
          <a:lstStyle>
            <a:lvl1pPr marL="0" indent="0" algn="l">
              <a:lnSpc>
                <a:spcPct val="100000"/>
              </a:lnSpc>
              <a:buNone/>
              <a:defRPr sz="2000" b="1">
                <a:gradFill>
                  <a:gsLst>
                    <a:gs pos="0">
                      <a:schemeClr val="accent2">
                        <a:lumMod val="60000"/>
                        <a:lumOff val="40000"/>
                      </a:schemeClr>
                    </a:gs>
                    <a:gs pos="35000">
                      <a:schemeClr val="accent2"/>
                    </a:gs>
                    <a:gs pos="100000">
                      <a:schemeClr val="accent1"/>
                    </a:gs>
                  </a:gsLst>
                  <a:lin ang="3000000" scaled="0"/>
                </a:gradFill>
              </a:defRPr>
            </a:lvl1pPr>
          </a:lstStyle>
          <a:p>
            <a:pPr lvl="0"/>
            <a:r>
              <a:rPr lang="zh-CN" altLang="en-US">
                <a:sym typeface="+mn-ea"/>
              </a:rPr>
              <a:t>署名占位符</a:t>
            </a:r>
            <a:endParaRPr lang="zh-CN" altLang="en-US" b="1">
              <a:gradFill flip="none" rotWithShape="1">
                <a:gsLst>
                  <a:gs pos="0">
                    <a:schemeClr val="accent2">
                      <a:lumMod val="70000"/>
                      <a:lumOff val="30000"/>
                    </a:schemeClr>
                  </a:gs>
                  <a:gs pos="30000">
                    <a:schemeClr val="accent2"/>
                  </a:gs>
                  <a:gs pos="100000">
                    <a:schemeClr val="accent1"/>
                  </a:gs>
                </a:gsLst>
                <a:lin ang="3000000" scaled="0"/>
              </a:gradFill>
              <a:latin typeface="微软雅黑" panose="020b0503020204020204" charset="-122"/>
              <a:ea typeface="微软雅黑"/>
              <a:sym typeface="+mn-ea"/>
            </a:endParaRPr>
          </a:p>
        </p:txBody>
      </p:sp>
      <p:sp>
        <p:nvSpPr>
          <p:cNvPr id="1048682" name="iconfont-10342-5064101"/>
          <p:cNvSpPr>
            <a:spLocks noChangeAspect="1"/>
          </p:cNvSpPr>
          <p:nvPr userDrawn="1">
            <p:custDataLst>
              <p:tags r:id="rId10"/>
            </p:custDataLst>
          </p:nvPr>
        </p:nvSpPr>
        <p:spPr>
          <a:xfrm>
            <a:off x="838198" y="384556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4"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686"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8"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4"/>
            </p:custDataLst>
          </p:nvPr>
        </p:nvSpPr>
        <p:spPr/>
        <p:txBody>
          <a:bodyPr/>
          <a:lstStyle/>
          <a:p>
            <a:endParaRPr lang="zh-CN" altLang="en-US"/>
          </a:p>
        </p:txBody>
      </p:sp>
      <p:sp>
        <p:nvSpPr>
          <p:cNvPr id="1048692"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4" descr="商务-红色-折纸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94" name="标题 1"/>
          <p:cNvSpPr>
            <a:spLocks noGrp="1"/>
          </p:cNvSpPr>
          <p:nvPr>
            <p:ph type="title" hasCustomPrompt="1"/>
            <p:custDataLst>
              <p:tags r:id="rId3"/>
            </p:custDataLst>
          </p:nvPr>
        </p:nvSpPr>
        <p:spPr>
          <a:xfrm>
            <a:off x="0" y="995680"/>
            <a:ext cx="4307840" cy="2914015"/>
          </a:xfrm>
        </p:spPr>
        <p:txBody>
          <a:bodyPr wrap="square" anchor="b">
            <a:normAutofit/>
          </a:bodyPr>
          <a:lstStyle>
            <a:lvl1pPr algn="ctr">
              <a:defRPr sz="72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标题</a:t>
            </a:r>
            <a:endParaRPr lang="zh-CN" altLang="en-US"/>
          </a:p>
        </p:txBody>
      </p:sp>
      <p:sp>
        <p:nvSpPr>
          <p:cNvPr id="1048696" name="文本占位符 2"/>
          <p:cNvSpPr>
            <a:spLocks noGrp="1"/>
          </p:cNvSpPr>
          <p:nvPr>
            <p:ph type="body" idx="1" hasCustomPrompt="1"/>
            <p:custDataLst>
              <p:tags r:id="rId4"/>
            </p:custDataLst>
          </p:nvPr>
        </p:nvSpPr>
        <p:spPr>
          <a:xfrm>
            <a:off x="0" y="3998595"/>
            <a:ext cx="4307840" cy="1729105"/>
          </a:xfrm>
        </p:spPr>
        <p:txBody>
          <a:bodyPr wrap="square" anchor="t">
            <a:normAutofit/>
          </a:bodyPr>
          <a:lstStyle>
            <a:lvl1pPr marL="0" indent="0" algn="ctr">
              <a:buNone/>
              <a:defRPr sz="2800" b="0">
                <a:gradFill>
                  <a:gsLst>
                    <a:gs pos="0">
                      <a:schemeClr val="accent2">
                        <a:lumMod val="70000"/>
                        <a:lumOff val="30000"/>
                      </a:schemeClr>
                    </a:gs>
                    <a:gs pos="35000">
                      <a:schemeClr val="accent2"/>
                    </a:gs>
                    <a:gs pos="100000">
                      <a:schemeClr val="accent1"/>
                    </a:gs>
                  </a:gsLst>
                  <a:lin ang="30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698" name="日期占位符 6"/>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700" name="页脚占位符 7"/>
          <p:cNvSpPr>
            <a:spLocks noGrp="1"/>
          </p:cNvSpPr>
          <p:nvPr>
            <p:ph type="ftr" sz="quarter" idx="11"/>
            <p:custDataLst>
              <p:tags r:id="rId6"/>
            </p:custDataLst>
          </p:nvPr>
        </p:nvSpPr>
        <p:spPr/>
        <p:txBody>
          <a:bodyPr/>
          <a:lstStyle/>
          <a:p>
            <a:endParaRPr lang="zh-CN" altLang="en-US"/>
          </a:p>
        </p:txBody>
      </p:sp>
      <p:sp>
        <p:nvSpPr>
          <p:cNvPr id="1048702" name="灯片编号占位符 8"/>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8" descr="商务-红色-折纸_0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4" name="标题 1"/>
          <p:cNvSpPr>
            <a:spLocks noGrp="1"/>
          </p:cNvSpPr>
          <p:nvPr>
            <p:ph type="title"/>
            <p:custDataLst>
              <p:tags r:id="rId3"/>
            </p:custDataLst>
          </p:nvPr>
        </p:nvSpPr>
        <p:spPr>
          <a:xfrm>
            <a:off x="1526540" y="3274695"/>
            <a:ext cx="9144000" cy="2646680"/>
          </a:xfrm>
        </p:spPr>
        <p:txBody>
          <a:bodyPr wrap="square" anchor="t" anchorCtr="0">
            <a:normAutofit/>
          </a:bodyPr>
          <a:lstStyle>
            <a:lvl1pPr algn="ctr">
              <a:defRPr sz="60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单击此处编辑母版标题样式</a:t>
            </a:r>
            <a:endParaRPr lang="zh-CN" altLang="en-US"/>
          </a:p>
        </p:txBody>
      </p:sp>
      <p:sp>
        <p:nvSpPr>
          <p:cNvPr id="104870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08" name="页脚占位符 4"/>
          <p:cNvSpPr>
            <a:spLocks noGrp="1"/>
          </p:cNvSpPr>
          <p:nvPr>
            <p:ph type="ftr" sz="quarter" idx="11"/>
            <p:custDataLst>
              <p:tags r:id="rId5"/>
            </p:custDataLst>
          </p:nvPr>
        </p:nvSpPr>
        <p:spPr/>
        <p:txBody>
          <a:bodyPr/>
          <a:lstStyle/>
          <a:p>
            <a:endParaRPr lang="zh-CN" altLang="en-US"/>
          </a:p>
        </p:txBody>
      </p:sp>
      <p:sp>
        <p:nvSpPr>
          <p:cNvPr id="1048710"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
        <p:nvSpPr>
          <p:cNvPr id="1048712" name="文本占位符 7"/>
          <p:cNvSpPr>
            <a:spLocks noGrp="1"/>
          </p:cNvSpPr>
          <p:nvPr>
            <p:ph type="body" sz="quarter" idx="13" hasCustomPrompt="1"/>
            <p:custDataLst>
              <p:tags r:id="rId7"/>
            </p:custDataLst>
          </p:nvPr>
        </p:nvSpPr>
        <p:spPr>
          <a:xfrm>
            <a:off x="1524000" y="307340"/>
            <a:ext cx="9144000" cy="2759710"/>
          </a:xfrm>
        </p:spPr>
        <p:txBody>
          <a:bodyPr wrap="square" anchor="b" anchorCtr="0">
            <a:normAutofit/>
          </a:bodyPr>
          <a:lstStyle>
            <a:lvl1pPr marL="0" indent="0" algn="ctr">
              <a:buNone/>
              <a:defRPr sz="5000">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4"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6"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22" name="页脚占位符 5"/>
          <p:cNvSpPr>
            <a:spLocks noGrp="1"/>
          </p:cNvSpPr>
          <p:nvPr>
            <p:ph type="ftr" sz="quarter" idx="11"/>
            <p:custDataLst>
              <p:tags r:id="rId5"/>
            </p:custDataLst>
          </p:nvPr>
        </p:nvSpPr>
        <p:spPr/>
        <p:txBody>
          <a:bodyPr/>
          <a:lstStyle/>
          <a:p>
            <a:endParaRPr lang="zh-CN" altLang="en-US"/>
          </a:p>
        </p:txBody>
      </p:sp>
      <p:sp>
        <p:nvSpPr>
          <p:cNvPr id="1048724"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6" name="标题 1"/>
          <p:cNvSpPr>
            <a:spLocks noGrp="1"/>
          </p:cNvSpPr>
          <p:nvPr>
            <p:ph type="title"/>
            <p:custDataLst>
              <p:tags r:id="rId1"/>
            </p:custDataLst>
          </p:nvPr>
        </p:nvSpPr>
        <p:spPr>
          <a:xfrm>
            <a:off x="838200" y="360045"/>
            <a:ext cx="10517505" cy="864235"/>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8"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4"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38" name="页脚占位符 7"/>
          <p:cNvSpPr>
            <a:spLocks noGrp="1"/>
          </p:cNvSpPr>
          <p:nvPr>
            <p:ph type="ftr" sz="quarter" idx="11"/>
            <p:custDataLst>
              <p:tags r:id="rId7"/>
            </p:custDataLst>
          </p:nvPr>
        </p:nvSpPr>
        <p:spPr/>
        <p:txBody>
          <a:bodyPr/>
          <a:lstStyle/>
          <a:p>
            <a:endParaRPr lang="zh-CN" altLang="en-US"/>
          </a:p>
        </p:txBody>
      </p:sp>
      <p:sp>
        <p:nvSpPr>
          <p:cNvPr id="1048740"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744"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46" name="页脚占位符 3"/>
          <p:cNvSpPr>
            <a:spLocks noGrp="1"/>
          </p:cNvSpPr>
          <p:nvPr>
            <p:ph type="ftr" sz="quarter" idx="11"/>
            <p:custDataLst>
              <p:tags r:id="rId3"/>
            </p:custDataLst>
          </p:nvPr>
        </p:nvSpPr>
        <p:spPr/>
        <p:txBody>
          <a:bodyPr/>
          <a:lstStyle/>
          <a:p>
            <a:endParaRPr lang="zh-CN" altLang="en-US"/>
          </a:p>
        </p:txBody>
      </p:sp>
      <p:sp>
        <p:nvSpPr>
          <p:cNvPr id="1048748"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0"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52" name="页脚占位符 2"/>
          <p:cNvSpPr>
            <a:spLocks noGrp="1"/>
          </p:cNvSpPr>
          <p:nvPr>
            <p:ph type="ftr" sz="quarter" idx="11"/>
            <p:custDataLst>
              <p:tags r:id="rId2"/>
            </p:custDataLst>
          </p:nvPr>
        </p:nvSpPr>
        <p:spPr/>
        <p:txBody>
          <a:bodyPr/>
          <a:lstStyle/>
          <a:p>
            <a:endParaRPr lang="zh-CN" altLang="en-US"/>
          </a:p>
        </p:txBody>
      </p:sp>
      <p:sp>
        <p:nvSpPr>
          <p:cNvPr id="104875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6" name="内容占位符 2"/>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8" name="日期占位符 3"/>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60" name="页脚占位符 4"/>
          <p:cNvSpPr>
            <a:spLocks noGrp="1"/>
          </p:cNvSpPr>
          <p:nvPr>
            <p:ph type="ftr" sz="quarter" idx="11"/>
            <p:custDataLst>
              <p:tags r:id="rId3"/>
            </p:custDataLst>
          </p:nvPr>
        </p:nvSpPr>
        <p:spPr/>
        <p:txBody>
          <a:bodyPr/>
          <a:lstStyle/>
          <a:p>
            <a:endParaRPr lang="zh-CN" altLang="en-US"/>
          </a:p>
        </p:txBody>
      </p:sp>
      <p:sp>
        <p:nvSpPr>
          <p:cNvPr id="1048762"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4" name="标题 1"/>
          <p:cNvSpPr>
            <a:spLocks noGrp="1"/>
          </p:cNvSpPr>
          <p:nvPr>
            <p:ph type="title"/>
            <p:custDataLst>
              <p:tags r:id="rId1"/>
            </p:custDataLst>
          </p:nvPr>
        </p:nvSpPr>
        <p:spPr>
          <a:xfrm>
            <a:off x="838835" y="360045"/>
            <a:ext cx="10516870" cy="864235"/>
          </a:xfrm>
        </p:spPr>
        <p:txBody>
          <a:bodyPr wrap="square">
            <a:normAutofit/>
          </a:bodyPr>
          <a:lstStyle/>
          <a:p>
            <a:r>
              <a:rPr lang="zh-CN" altLang="en-US"/>
              <a:t>单击此处编辑母版标题样式</a:t>
            </a:r>
            <a:endParaRPr lang="zh-CN" altLang="en-US"/>
          </a:p>
        </p:txBody>
      </p:sp>
      <p:sp>
        <p:nvSpPr>
          <p:cNvPr id="1048766"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8" name="日期占位符 6"/>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70" name="页脚占位符 7"/>
          <p:cNvSpPr>
            <a:spLocks noGrp="1"/>
          </p:cNvSpPr>
          <p:nvPr>
            <p:ph type="ftr" sz="quarter" idx="11"/>
            <p:custDataLst>
              <p:tags r:id="rId4"/>
            </p:custDataLst>
          </p:nvPr>
        </p:nvSpPr>
        <p:spPr/>
        <p:txBody>
          <a:bodyPr/>
          <a:lstStyle/>
          <a:p>
            <a:endParaRPr lang="zh-CN" altLang="en-US"/>
          </a:p>
        </p:txBody>
      </p:sp>
      <p:sp>
        <p:nvSpPr>
          <p:cNvPr id="1048772" name="灯片编号占位符 8"/>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774" name="标题 1"/>
          <p:cNvSpPr>
            <a:spLocks noGrp="1"/>
          </p:cNvSpPr>
          <p:nvPr>
            <p:ph type="ctrTitle"/>
            <p:custDataLst>
              <p:tags r:id="rId3"/>
            </p:custDataLst>
          </p:nvPr>
        </p:nvSpPr>
        <p:spPr>
          <a:xfrm>
            <a:off x="838835" y="212725"/>
            <a:ext cx="10514965" cy="2973070"/>
          </a:xfrm>
          <a:noFill/>
        </p:spPr>
        <p:txBody>
          <a:bodyPr vert="horz" wrap="square" lIns="0" tIns="0" rIns="0" bIns="0" rtlCol="0" anchor="b" anchorCtr="0">
            <a:normAutofit/>
          </a:bodyPr>
          <a:lstStyle>
            <a:lvl1pPr marL="0" marR="0" lvl="0" algn="l" defTabSz="1218565"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ea"/>
              </a:defRPr>
            </a:lvl1pPr>
          </a:lstStyle>
          <a:p>
            <a:pPr lvl="0"/>
            <a:r>
              <a:rPr>
                <a:sym typeface="+mn-ea"/>
              </a:rPr>
              <a:t>单击此处编辑母版标题样式</a:t>
            </a:r>
            <a:endParaRPr>
              <a:sym typeface="+mn-ea"/>
            </a:endParaRPr>
          </a:p>
        </p:txBody>
      </p:sp>
      <p:sp>
        <p:nvSpPr>
          <p:cNvPr id="104877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78" name="页脚占位符 4"/>
          <p:cNvSpPr>
            <a:spLocks noGrp="1"/>
          </p:cNvSpPr>
          <p:nvPr>
            <p:ph type="ftr" sz="quarter" idx="11"/>
            <p:custDataLst>
              <p:tags r:id="rId5"/>
            </p:custDataLst>
          </p:nvPr>
        </p:nvSpPr>
        <p:spPr/>
        <p:txBody>
          <a:bodyPr/>
          <a:lstStyle/>
          <a:p>
            <a:endParaRPr lang="zh-CN" altLang="en-US"/>
          </a:p>
        </p:txBody>
      </p:sp>
      <p:sp>
        <p:nvSpPr>
          <p:cNvPr id="1048780"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782" name="文本占位符 9"/>
          <p:cNvSpPr>
            <a:spLocks noGrp="1"/>
          </p:cNvSpPr>
          <p:nvPr>
            <p:ph type="body" sz="quarter" idx="13" hasCustomPrompt="1"/>
            <p:custDataLst>
              <p:tags r:id="rId7"/>
            </p:custDataLst>
          </p:nvPr>
        </p:nvSpPr>
        <p:spPr>
          <a:xfrm>
            <a:off x="892175" y="5288280"/>
            <a:ext cx="7315200" cy="894715"/>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gradFill>
                  <a:gsLst>
                    <a:gs pos="0">
                      <a:schemeClr val="accent2">
                        <a:lumMod val="70000"/>
                        <a:lumOff val="3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公司名占位符</a:t>
            </a:r>
            <a:endParaRPr>
              <a:sym typeface="+mn-ea"/>
            </a:endParaRPr>
          </a:p>
        </p:txBody>
      </p:sp>
      <p:sp>
        <p:nvSpPr>
          <p:cNvPr id="1048784" name="文本占位符 23"/>
          <p:cNvSpPr>
            <a:spLocks noGrp="1"/>
          </p:cNvSpPr>
          <p:nvPr>
            <p:ph type="body" sz="quarter" idx="17" hasCustomPrompt="1"/>
            <p:custDataLst>
              <p:tags r:id="rId8"/>
            </p:custDataLst>
          </p:nvPr>
        </p:nvSpPr>
        <p:spPr>
          <a:xfrm>
            <a:off x="1443990" y="3674110"/>
            <a:ext cx="9910445" cy="1203960"/>
          </a:xfrm>
        </p:spPr>
        <p:txBody>
          <a:bodyPr vert="horz" wrap="square" lIns="0" tIns="0" rIns="0" bIns="0" rtlCol="0" anchor="t"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2000" b="1" i="0" u="none" strike="noStrike" kern="1200" cap="none" spc="0" normalizeH="0" baseline="0" noProof="1">
                <a:gradFill>
                  <a:gsLst>
                    <a:gs pos="0">
                      <a:schemeClr val="accent2">
                        <a:lumMod val="60000"/>
                        <a:lumOff val="4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署名占位符</a:t>
            </a:r>
            <a:endParaRPr>
              <a:sym typeface="+mn-ea"/>
            </a:endParaRPr>
          </a:p>
        </p:txBody>
      </p:sp>
      <p:sp>
        <p:nvSpPr>
          <p:cNvPr id="1048786" name="iconfont-10342-5064101"/>
          <p:cNvSpPr>
            <a:spLocks noChangeAspect="1"/>
          </p:cNvSpPr>
          <p:nvPr userDrawn="1">
            <p:custDataLst>
              <p:tags r:id="rId9"/>
            </p:custDataLst>
          </p:nvPr>
        </p:nvSpPr>
        <p:spPr>
          <a:xfrm>
            <a:off x="838833" y="360324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5.xml" /><Relationship Id="rId14" Type="http://schemas.openxmlformats.org/officeDocument/2006/relationships/tags" Target="../tags/tag66.xml" /><Relationship Id="rId15" Type="http://schemas.openxmlformats.org/officeDocument/2006/relationships/tags" Target="../tags/tag67.xml"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商务-红色-折纸_03"/>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6" name="标题占位符 1"/>
          <p:cNvSpPr>
            <a:spLocks noGrp="1"/>
          </p:cNvSpPr>
          <p:nvPr>
            <p:ph type="title"/>
            <p:custDataLst>
              <p:tags r:id="rId14"/>
            </p:custDataLst>
          </p:nvPr>
        </p:nvSpPr>
        <p:spPr>
          <a:xfrm>
            <a:off x="838200" y="360045"/>
            <a:ext cx="10515600" cy="864235"/>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66" name="KSO_TEMPLATE" hidden="1"/>
          <p:cNvSpPr/>
          <p:nvPr userDrawn="1">
            <p:custDataLst>
              <p:tags r:id="rId19"/>
            </p:custDataLst>
          </p:nvPr>
        </p:nvSpPr>
        <p:spPr>
          <a:xfrm flipH="1">
            <a:off x="0" y="0"/>
            <a:ext cx="0" cy="0"/>
          </a:xfrm>
          <a:prstGeom prst="rect">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 id="2147488826" r:id="rId2"/>
    <p:sldLayoutId id="2147488827" r:id="rId3"/>
    <p:sldLayoutId id="2147488828" r:id="rId4"/>
    <p:sldLayoutId id="2147488829" r:id="rId5"/>
    <p:sldLayoutId id="2147488830" r:id="rId6"/>
    <p:sldLayoutId id="2147488831" r:id="rId7"/>
    <p:sldLayoutId id="2147488832" r:id="rId8"/>
    <p:sldLayoutId id="2147488833" r:id="rId9"/>
    <p:sldLayoutId id="2147488834" r:id="rId10"/>
    <p:sldLayoutId id="2147488835" r:id="rId11"/>
  </p:sldLayoutIdLst>
  <p:transition/>
  <p:timing/>
  <p:txStyles>
    <p:titleStyle>
      <a:lvl1pPr algn="l" defTabSz="914400" rtl="0" eaLnBrk="1" latinLnBrk="0" hangingPunct="1">
        <a:lnSpc>
          <a:spcPct val="100000"/>
        </a:lnSpc>
        <a:spcBef>
          <a:spcPct val="0"/>
        </a:spcBef>
        <a:buNone/>
        <a:defRPr sz="4400" b="1" kern="1200">
          <a:gradFill>
            <a:gsLst>
              <a:gs pos="0">
                <a:schemeClr val="accent2">
                  <a:lumMod val="70000"/>
                  <a:lumOff val="30000"/>
                </a:schemeClr>
              </a:gs>
              <a:gs pos="35000">
                <a:schemeClr val="accent2"/>
              </a:gs>
              <a:gs pos="100000">
                <a:schemeClr val="accent1"/>
              </a:gs>
            </a:gsLst>
            <a:lin ang="30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tags" Target="../tags/tag146.xml" /><Relationship Id="rId13" Type="http://schemas.openxmlformats.org/officeDocument/2006/relationships/tags" Target="../tags/tag147.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6.xml" /><Relationship Id="rId11" Type="http://schemas.openxmlformats.org/officeDocument/2006/relationships/tags" Target="../tags/tag157.xml" /><Relationship Id="rId12" Type="http://schemas.openxmlformats.org/officeDocument/2006/relationships/tags" Target="../tags/tag158.xml" /><Relationship Id="rId13" Type="http://schemas.openxmlformats.org/officeDocument/2006/relationships/tags" Target="../tags/tag159.xml" /><Relationship Id="rId14" Type="http://schemas.openxmlformats.org/officeDocument/2006/relationships/tags" Target="../tags/tag160.xml" /><Relationship Id="rId15" Type="http://schemas.openxmlformats.org/officeDocument/2006/relationships/tags" Target="../tags/tag161.xml" /><Relationship Id="rId16" Type="http://schemas.openxmlformats.org/officeDocument/2006/relationships/tags" Target="../tags/tag162.xml" /><Relationship Id="rId17" Type="http://schemas.openxmlformats.org/officeDocument/2006/relationships/tags" Target="../tags/tag163.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14" Type="http://schemas.openxmlformats.org/officeDocument/2006/relationships/tags" Target="../tags/tag176.xml" /><Relationship Id="rId15" Type="http://schemas.openxmlformats.org/officeDocument/2006/relationships/tags" Target="../tags/tag177.xml" /><Relationship Id="rId16" Type="http://schemas.openxmlformats.org/officeDocument/2006/relationships/tags" Target="../tags/tag178.xml" /><Relationship Id="rId17" Type="http://schemas.openxmlformats.org/officeDocument/2006/relationships/tags" Target="../tags/tag179.xml" /><Relationship Id="rId18" Type="http://schemas.openxmlformats.org/officeDocument/2006/relationships/tags" Target="../tags/tag180.xml" /><Relationship Id="rId19" Type="http://schemas.openxmlformats.org/officeDocument/2006/relationships/tags" Target="../tags/tag181.xml" /><Relationship Id="rId2" Type="http://schemas.openxmlformats.org/officeDocument/2006/relationships/tags" Target="../tags/tag164.xml" /><Relationship Id="rId20" Type="http://schemas.openxmlformats.org/officeDocument/2006/relationships/tags" Target="../tags/tag182.xml" /><Relationship Id="rId21" Type="http://schemas.openxmlformats.org/officeDocument/2006/relationships/tags" Target="../tags/tag183.xml" /><Relationship Id="rId22" Type="http://schemas.openxmlformats.org/officeDocument/2006/relationships/tags" Target="../tags/tag184.xml" /><Relationship Id="rId23" Type="http://schemas.openxmlformats.org/officeDocument/2006/relationships/tags" Target="../tags/tag185.xml" /><Relationship Id="rId24" Type="http://schemas.openxmlformats.org/officeDocument/2006/relationships/tags" Target="../tags/tag186.xml" /><Relationship Id="rId25" Type="http://schemas.openxmlformats.org/officeDocument/2006/relationships/tags" Target="../tags/tag187.xml" /><Relationship Id="rId26" Type="http://schemas.openxmlformats.org/officeDocument/2006/relationships/tags" Target="../tags/tag188.xml" /><Relationship Id="rId27" Type="http://schemas.openxmlformats.org/officeDocument/2006/relationships/tags" Target="../tags/tag189.xml" /><Relationship Id="rId28" Type="http://schemas.openxmlformats.org/officeDocument/2006/relationships/tags" Target="../tags/tag190.xml" /><Relationship Id="rId29" Type="http://schemas.openxmlformats.org/officeDocument/2006/relationships/tags" Target="../tags/tag191.xml" /><Relationship Id="rId3" Type="http://schemas.openxmlformats.org/officeDocument/2006/relationships/tags" Target="../tags/tag165.xml" /><Relationship Id="rId30" Type="http://schemas.openxmlformats.org/officeDocument/2006/relationships/tags" Target="../tags/tag192.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41130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429510"/>
            <a:ext cx="10515600" cy="1249045"/>
          </a:xfrm>
        </p:spPr>
        <p:txBody>
          <a:bodyPr wrap="square">
            <a:normAutofit/>
          </a:bodyPr>
          <a:lstStyle/>
          <a:p>
            <a:r>
              <a:rPr lang="zh-CN" altLang="en-US">
                <a:sym typeface="+mn-lt"/>
              </a:rPr>
              <a:t>饥饿营销的策略技巧</a:t>
            </a:r>
            <a:endParaRPr lang="zh-CN" altLang="en-US">
              <a:sym typeface="+mn-lt"/>
            </a:endParaRPr>
          </a:p>
        </p:txBody>
      </p:sp>
      <p:sp>
        <p:nvSpPr>
          <p:cNvPr id="1048650" name="副标题"/>
          <p:cNvSpPr>
            <a:spLocks noGrp="1"/>
          </p:cNvSpPr>
          <p:nvPr>
            <p:ph type="subTitle" idx="1"/>
            <p:custDataLst>
              <p:tags r:id="rId3"/>
            </p:custDataLst>
          </p:nvPr>
        </p:nvSpPr>
        <p:spPr>
          <a:xfrm>
            <a:off x="904875" y="939800"/>
            <a:ext cx="10515600" cy="1248410"/>
          </a:xfrm>
        </p:spPr>
        <p:txBody>
          <a:bodyPr wrap="square">
            <a:normAutofit/>
          </a:bodyPr>
          <a:lstStyle/>
          <a:p>
            <a:r>
              <a:rPr lang="zh-CN" altLang="en-US" sz="2200"/>
              <a:t>XXX,a click to unlimited possibilities</a:t>
            </a:r>
            <a:endParaRPr lang="zh-CN" altLang="en-US" sz="2200"/>
          </a:p>
        </p:txBody>
      </p:sp>
      <p:sp>
        <p:nvSpPr>
          <p:cNvPr id="1048652" name="公司名"/>
          <p:cNvSpPr>
            <a:spLocks noGrp="1"/>
          </p:cNvSpPr>
          <p:nvPr>
            <p:ph type="body" sz="quarter" idx="13"/>
            <p:custDataLst>
              <p:tags r:id="rId4"/>
            </p:custDataLst>
          </p:nvPr>
        </p:nvSpPr>
        <p:spPr>
          <a:xfrm>
            <a:off x="891540" y="4946650"/>
            <a:ext cx="5776595" cy="1244600"/>
          </a:xfrm>
        </p:spPr>
        <p:txBody>
          <a:bodyPr wrap="square">
            <a:normAutofit/>
          </a:bodyPr>
          <a:lstStyle/>
          <a:p>
            <a:r>
              <a:rPr lang="en-US" altLang="zh-CN"/>
              <a:t>YOUR LOGO</a:t>
            </a:r>
            <a:endParaRPr lang="en-US" altLang="zh-CN"/>
          </a:p>
        </p:txBody>
      </p:sp>
      <p:sp>
        <p:nvSpPr>
          <p:cNvPr id="1048654" name="署名"/>
          <p:cNvSpPr>
            <a:spLocks noGrp="1"/>
          </p:cNvSpPr>
          <p:nvPr>
            <p:ph type="body" sz="quarter" idx="17"/>
            <p:custDataLst>
              <p:tags r:id="rId5"/>
            </p:custDataLst>
          </p:nvPr>
        </p:nvSpPr>
        <p:spPr>
          <a:xfrm>
            <a:off x="1421061" y="3809565"/>
            <a:ext cx="5193634" cy="504000"/>
          </a:xfrm>
        </p:spPr>
        <p:txBody>
          <a:bodyPr wrap="square">
            <a:normAutofit/>
          </a:bodyPr>
          <a:lstStyle/>
          <a:p>
            <a:r>
              <a:rPr lang="zh-CN" altLang="en-US"/>
              <a:t>汇报人：XXX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4" name="标题"/>
          <p:cNvSpPr>
            <a:spLocks noGrp="1"/>
          </p:cNvSpPr>
          <p:nvPr>
            <p:ph type="title"/>
            <p:custDataLst>
              <p:tags r:id="rId2"/>
            </p:custDataLst>
          </p:nvPr>
        </p:nvSpPr>
        <p:spPr/>
        <p:txBody>
          <a:bodyPr wrap="square">
            <a:normAutofit/>
          </a:bodyPr>
          <a:lstStyle/>
          <a:p>
            <a:r>
              <a:rPr lang="zh-CN" altLang="en-US"/>
              <a:t>目录</a:t>
            </a:r>
            <a:endParaRPr lang="zh-CN" altLang="en-US"/>
          </a:p>
        </p:txBody>
      </p:sp>
      <p:sp>
        <p:nvSpPr>
          <p:cNvPr id="1048806" name="副标题"/>
          <p:cNvSpPr>
            <a:spLocks noGrp="1"/>
          </p:cNvSpPr>
          <p:nvPr>
            <p:ph type="body" idx="1"/>
            <p:custDataLst>
              <p:tags r:id="rId3"/>
            </p:custDataLst>
          </p:nvPr>
        </p:nvSpPr>
        <p:spPr/>
        <p:txBody>
          <a:bodyPr wrap="square">
            <a:normAutofit/>
          </a:bodyPr>
          <a:lstStyle/>
          <a:p>
            <a:r>
              <a:rPr lang="en-US" altLang="zh-CN"/>
              <a:t>CONTENTS</a:t>
            </a:r>
            <a:endParaRPr lang="en-US" altLang="zh-CN"/>
          </a:p>
        </p:txBody>
      </p:sp>
      <p:sp>
        <p:nvSpPr>
          <p:cNvPr id="1048808" name="@这不是阿燊"/>
          <p:cNvSpPr/>
          <p:nvPr>
            <p:custDataLst>
              <p:tags r:id="rId4"/>
            </p:custDataLst>
          </p:nvPr>
        </p:nvSpPr>
        <p:spPr>
          <a:xfrm>
            <a:off x="4644000" y="104965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0" name="序号"/>
          <p:cNvSpPr txBox="1"/>
          <p:nvPr>
            <p:custDataLst>
              <p:tags r:id="rId5"/>
            </p:custDataLst>
          </p:nvPr>
        </p:nvSpPr>
        <p:spPr>
          <a:xfrm>
            <a:off x="4965310" y="110363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01</a:t>
            </a:r>
            <a:endParaRPr lang="en-US" sz="2400" b="1">
              <a:solidFill>
                <a:schemeClr val="lt1">
                  <a:lumMod val="100000"/>
                </a:schemeClr>
              </a:solidFill>
              <a:latin typeface="+mj-ea"/>
              <a:ea typeface="+mj-ea"/>
            </a:endParaRPr>
          </a:p>
        </p:txBody>
      </p:sp>
      <p:sp>
        <p:nvSpPr>
          <p:cNvPr id="1048812" name="项标题"/>
          <p:cNvSpPr txBox="1"/>
          <p:nvPr>
            <p:custDataLst>
              <p:tags r:id="rId6"/>
            </p:custDataLst>
          </p:nvPr>
        </p:nvSpPr>
        <p:spPr>
          <a:xfrm>
            <a:off x="5905745" y="110363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spc="300">
                <a:solidFill>
                  <a:schemeClr val="lt1">
                    <a:lumMod val="100000"/>
                  </a:schemeClr>
                </a:solidFill>
                <a:latin typeface="+mj-ea"/>
                <a:ea typeface="+mj-ea"/>
              </a:rPr>
              <a:t>单击添加目录项标题</a:t>
            </a:r>
            <a:endParaRPr lang="zh-CN" altLang="en-US" sz="2200" b="1" spc="300">
              <a:solidFill>
                <a:schemeClr val="lt1">
                  <a:lumMod val="100000"/>
                </a:schemeClr>
              </a:solidFill>
              <a:latin typeface="+mj-ea"/>
              <a:ea typeface="+mj-ea"/>
            </a:endParaRPr>
          </a:p>
        </p:txBody>
      </p:sp>
      <p:sp>
        <p:nvSpPr>
          <p:cNvPr id="1048814" name="@这不是阿燊"/>
          <p:cNvSpPr/>
          <p:nvPr>
            <p:custDataLst>
              <p:tags r:id="rId7"/>
            </p:custDataLst>
          </p:nvPr>
        </p:nvSpPr>
        <p:spPr>
          <a:xfrm>
            <a:off x="4644000" y="2058670"/>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6" name="序号"/>
          <p:cNvSpPr txBox="1"/>
          <p:nvPr>
            <p:custDataLst>
              <p:tags r:id="rId8"/>
            </p:custDataLst>
          </p:nvPr>
        </p:nvSpPr>
        <p:spPr>
          <a:xfrm>
            <a:off x="4965310" y="2112645"/>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02</a:t>
            </a:r>
            <a:endParaRPr lang="en-US" sz="2400" b="1">
              <a:solidFill>
                <a:schemeClr val="lt1">
                  <a:lumMod val="100000"/>
                </a:schemeClr>
              </a:solidFill>
              <a:latin typeface="+mj-ea"/>
              <a:ea typeface="+mj-ea"/>
            </a:endParaRPr>
          </a:p>
        </p:txBody>
      </p:sp>
      <p:sp>
        <p:nvSpPr>
          <p:cNvPr id="1048818" name="项标题"/>
          <p:cNvSpPr txBox="1"/>
          <p:nvPr>
            <p:custDataLst>
              <p:tags r:id="rId9"/>
            </p:custDataLst>
          </p:nvPr>
        </p:nvSpPr>
        <p:spPr>
          <a:xfrm>
            <a:off x="5905745" y="2112645"/>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spc="300">
                <a:solidFill>
                  <a:schemeClr val="lt1">
                    <a:lumMod val="100000"/>
                  </a:schemeClr>
                </a:solidFill>
                <a:latin typeface="+mj-ea"/>
                <a:ea typeface="+mj-ea"/>
              </a:rPr>
              <a:t>饥饿营销的定义和特点</a:t>
            </a:r>
            <a:endParaRPr lang="zh-CN" altLang="en-US" sz="2200" b="1" spc="300">
              <a:solidFill>
                <a:schemeClr val="lt1">
                  <a:lumMod val="100000"/>
                </a:schemeClr>
              </a:solidFill>
              <a:latin typeface="+mj-ea"/>
              <a:ea typeface="+mj-ea"/>
            </a:endParaRPr>
          </a:p>
        </p:txBody>
      </p:sp>
      <p:sp>
        <p:nvSpPr>
          <p:cNvPr id="1048820" name="@这不是阿燊"/>
          <p:cNvSpPr/>
          <p:nvPr>
            <p:custDataLst>
              <p:tags r:id="rId10"/>
            </p:custDataLst>
          </p:nvPr>
        </p:nvSpPr>
        <p:spPr>
          <a:xfrm>
            <a:off x="4644000" y="30676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2" name="序号"/>
          <p:cNvSpPr txBox="1"/>
          <p:nvPr>
            <p:custDataLst>
              <p:tags r:id="rId11"/>
            </p:custDataLst>
          </p:nvPr>
        </p:nvSpPr>
        <p:spPr>
          <a:xfrm>
            <a:off x="4965310" y="31216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03</a:t>
            </a:r>
            <a:endParaRPr lang="en-US" sz="2400" b="1">
              <a:solidFill>
                <a:schemeClr val="lt1">
                  <a:lumMod val="100000"/>
                </a:schemeClr>
              </a:solidFill>
              <a:latin typeface="+mj-ea"/>
              <a:ea typeface="+mj-ea"/>
            </a:endParaRPr>
          </a:p>
        </p:txBody>
      </p:sp>
      <p:sp>
        <p:nvSpPr>
          <p:cNvPr id="1048824" name="项标题"/>
          <p:cNvSpPr txBox="1"/>
          <p:nvPr>
            <p:custDataLst>
              <p:tags r:id="rId12"/>
            </p:custDataLst>
          </p:nvPr>
        </p:nvSpPr>
        <p:spPr>
          <a:xfrm>
            <a:off x="5905745" y="31216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spc="300">
                <a:solidFill>
                  <a:schemeClr val="lt1">
                    <a:lumMod val="100000"/>
                  </a:schemeClr>
                </a:solidFill>
                <a:latin typeface="+mj-ea"/>
                <a:ea typeface="+mj-ea"/>
              </a:rPr>
              <a:t>饥饿营销的策略</a:t>
            </a:r>
            <a:endParaRPr lang="zh-CN" altLang="en-US" sz="2200" b="1" spc="300">
              <a:solidFill>
                <a:schemeClr val="lt1">
                  <a:lumMod val="100000"/>
                </a:schemeClr>
              </a:solidFill>
              <a:latin typeface="+mj-ea"/>
              <a:ea typeface="+mj-ea"/>
            </a:endParaRPr>
          </a:p>
        </p:txBody>
      </p:sp>
      <p:sp>
        <p:nvSpPr>
          <p:cNvPr id="1048826" name="@这不是阿燊"/>
          <p:cNvSpPr/>
          <p:nvPr>
            <p:custDataLst>
              <p:tags r:id="rId13"/>
            </p:custDataLst>
          </p:nvPr>
        </p:nvSpPr>
        <p:spPr>
          <a:xfrm>
            <a:off x="4644000" y="4076700"/>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8" name="序号"/>
          <p:cNvSpPr txBox="1"/>
          <p:nvPr>
            <p:custDataLst>
              <p:tags r:id="rId14"/>
            </p:custDataLst>
          </p:nvPr>
        </p:nvSpPr>
        <p:spPr>
          <a:xfrm>
            <a:off x="4965310" y="4130675"/>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04</a:t>
            </a:r>
            <a:endParaRPr lang="en-US" sz="2400" b="1">
              <a:solidFill>
                <a:schemeClr val="lt1">
                  <a:lumMod val="100000"/>
                </a:schemeClr>
              </a:solidFill>
              <a:latin typeface="+mj-ea"/>
              <a:ea typeface="+mj-ea"/>
            </a:endParaRPr>
          </a:p>
        </p:txBody>
      </p:sp>
      <p:sp>
        <p:nvSpPr>
          <p:cNvPr id="1048830" name="项标题"/>
          <p:cNvSpPr txBox="1"/>
          <p:nvPr>
            <p:custDataLst>
              <p:tags r:id="rId15"/>
            </p:custDataLst>
          </p:nvPr>
        </p:nvSpPr>
        <p:spPr>
          <a:xfrm>
            <a:off x="5905745" y="4130675"/>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spc="300">
                <a:solidFill>
                  <a:schemeClr val="lt1">
                    <a:lumMod val="100000"/>
                  </a:schemeClr>
                </a:solidFill>
                <a:latin typeface="+mj-ea"/>
                <a:ea typeface="+mj-ea"/>
              </a:rPr>
              <a:t>饥饿营销的技巧</a:t>
            </a:r>
            <a:endParaRPr lang="zh-CN" altLang="en-US" sz="2200" b="1" spc="300">
              <a:solidFill>
                <a:schemeClr val="lt1">
                  <a:lumMod val="100000"/>
                </a:schemeClr>
              </a:solidFill>
              <a:latin typeface="+mj-ea"/>
              <a:ea typeface="+mj-ea"/>
            </a:endParaRPr>
          </a:p>
        </p:txBody>
      </p:sp>
      <p:sp>
        <p:nvSpPr>
          <p:cNvPr id="1048832" name="@这不是阿燊"/>
          <p:cNvSpPr/>
          <p:nvPr>
            <p:custDataLst>
              <p:tags r:id="rId16"/>
            </p:custDataLst>
          </p:nvPr>
        </p:nvSpPr>
        <p:spPr>
          <a:xfrm>
            <a:off x="4644000" y="508571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34" name="序号"/>
          <p:cNvSpPr txBox="1"/>
          <p:nvPr>
            <p:custDataLst>
              <p:tags r:id="rId17"/>
            </p:custDataLst>
          </p:nvPr>
        </p:nvSpPr>
        <p:spPr>
          <a:xfrm>
            <a:off x="4965310" y="513969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05</a:t>
            </a:r>
            <a:endParaRPr lang="en-US" sz="2400" b="1">
              <a:solidFill>
                <a:schemeClr val="lt1">
                  <a:lumMod val="100000"/>
                </a:schemeClr>
              </a:solidFill>
              <a:latin typeface="+mj-ea"/>
              <a:ea typeface="+mj-ea"/>
            </a:endParaRPr>
          </a:p>
        </p:txBody>
      </p:sp>
      <p:sp>
        <p:nvSpPr>
          <p:cNvPr id="1048836" name="项标题"/>
          <p:cNvSpPr txBox="1"/>
          <p:nvPr>
            <p:custDataLst>
              <p:tags r:id="rId18"/>
            </p:custDataLst>
          </p:nvPr>
        </p:nvSpPr>
        <p:spPr>
          <a:xfrm>
            <a:off x="5905745" y="5139690"/>
            <a:ext cx="4618990" cy="504190"/>
          </a:xfrm>
          <a:prstGeom prst="rect">
            <a:avLst/>
          </a:prstGeom>
          <a:noFill/>
        </p:spPr>
        <p:txBody>
          <a:bodyPr wrap="square" lIns="0" tIns="0" rIns="0" bIns="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饥饿营销的适用场景和注意事项</a:t>
            </a:r>
            <a:endParaRPr lang="zh-CN" altLang="en-US" sz="2400" b="1" spc="300">
              <a:solidFill>
                <a:schemeClr val="lt1">
                  <a:lumMod val="100000"/>
                </a:schemeClr>
              </a:solidFill>
              <a:latin typeface="+mj-ea"/>
              <a:ea typeface="+mj-ea"/>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0"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单击添加章节标题</a:t>
            </a:r>
            <a:endParaRPr lang="en-US" altLang="zh-CN"/>
          </a:p>
        </p:txBody>
      </p:sp>
      <p:sp>
        <p:nvSpPr>
          <p:cNvPr id="1048872"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PART01</a:t>
            </a:r>
            <a:endParaRPr lang="zh-CN" altLang="en-US">
              <a:sym typeface="+mn-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6"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饥饿营销的定义和特点</a:t>
            </a:r>
            <a:endParaRPr lang="zh-CN" altLang="en-US">
              <a:sym typeface="+mn-lt"/>
            </a:endParaRPr>
          </a:p>
        </p:txBody>
      </p:sp>
      <p:sp>
        <p:nvSpPr>
          <p:cNvPr id="1048908"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PART02</a:t>
            </a:r>
            <a:endParaRPr lang="zh-CN" altLang="en-US">
              <a:sym typeface="+mn-ea"/>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0" name="标题 1"/>
          <p:cNvSpPr>
            <a:spLocks noGrp="1"/>
          </p:cNvSpPr>
          <p:nvPr>
            <p:ph type="title"/>
          </p:nvPr>
        </p:nvSpPr>
        <p:spPr/>
        <p:txBody>
          <a:bodyPr/>
          <a:lstStyle/>
          <a:p>
            <a:r>
              <a:rPr lang="zh-CN" altLang="en-US"/>
              <a:t>饥饿营销的定义</a:t>
            </a:r>
            <a:endParaRPr lang="zh-CN" altLang="en-US"/>
          </a:p>
        </p:txBody>
      </p:sp>
      <p:sp>
        <p:nvSpPr>
          <p:cNvPr id="104897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7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7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7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目的：饥饿营销的主要目的是通过提高产品售价和品牌知名度来增加利润和市场份额。</a:t>
            </a:r>
            <a:endParaRPr lang="en-US" altLang="zh-CN">
              <a:solidFill>
                <a:schemeClr val="dk1">
                  <a:lumMod val="80000"/>
                  <a:lumOff val="20000"/>
                </a:schemeClr>
              </a:solidFill>
              <a:latin typeface="+mn-ea"/>
              <a:sym typeface="+mn-ea"/>
            </a:endParaRPr>
          </a:p>
        </p:txBody>
      </p:sp>
      <p:sp>
        <p:nvSpPr>
          <p:cNvPr id="104898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定义：饥饿营销是指通过控制产品的供应量，制造供不应求的假象，从而提高产品售价和品牌知名度的一种营销策略。</a:t>
            </a:r>
            <a:endParaRPr lang="zh-CN" altLang="en-US">
              <a:solidFill>
                <a:schemeClr val="dk1">
                  <a:lumMod val="80000"/>
                  <a:lumOff val="20000"/>
                </a:schemeClr>
              </a:solidFill>
              <a:latin typeface="+mn-ea"/>
              <a:sym typeface="+mn-ea"/>
            </a:endParaRPr>
          </a:p>
        </p:txBody>
      </p:sp>
      <p:sp>
        <p:nvSpPr>
          <p:cNvPr id="104898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特点：饥饿营销通常需要制造一定的产品短缺或延迟供应，以激发消费者的购买欲望和竞争心理，从而促进销售。</a:t>
            </a:r>
            <a:endParaRPr lang="zh-CN" altLang="en-US">
              <a:solidFill>
                <a:schemeClr val="dk1">
                  <a:lumMod val="80000"/>
                  <a:lumOff val="20000"/>
                </a:schemeClr>
              </a:solidFill>
              <a:latin typeface="+mn-ea"/>
              <a:sym typeface="+mn-ea"/>
            </a:endParaRPr>
          </a:p>
        </p:txBody>
      </p:sp>
      <p:sp>
        <p:nvSpPr>
          <p:cNvPr id="104899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适用场景：饥饿营销适用于具有较高品牌知名度和市场影响力的企业或产品，以及消费者对产品需求较为迫切的场景。</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6" name="标题 1"/>
          <p:cNvSpPr>
            <a:spLocks noGrp="1"/>
          </p:cNvSpPr>
          <p:nvPr>
            <p:ph type="title"/>
          </p:nvPr>
        </p:nvSpPr>
        <p:spPr/>
        <p:txBody>
          <a:bodyPr/>
          <a:lstStyle/>
          <a:p>
            <a:r>
              <a:rPr lang="zh-CN" altLang="en-US"/>
              <a:t>饥饿营销的特点</a:t>
            </a:r>
            <a:endParaRPr lang="zh-CN" altLang="en-US"/>
          </a:p>
        </p:txBody>
      </p:sp>
      <p:sp>
        <p:nvSpPr>
          <p:cNvPr id="1049038" name="圆角矩形 30"/>
          <p:cNvSpPr/>
          <p:nvPr>
            <p:custDataLst>
              <p:tags r:id="rId2"/>
            </p:custDataLst>
          </p:nvPr>
        </p:nvSpPr>
        <p:spPr>
          <a:xfrm>
            <a:off x="2359447" y="1364400"/>
            <a:ext cx="7867803" cy="1104253"/>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ym typeface="+mn-ea"/>
            </a:endParaRPr>
          </a:p>
        </p:txBody>
      </p:sp>
      <p:sp>
        <p:nvSpPr>
          <p:cNvPr id="1049040" name="圆角矩形 65"/>
          <p:cNvSpPr/>
          <p:nvPr>
            <p:custDataLst>
              <p:tags r:id="rId3"/>
            </p:custDataLst>
          </p:nvPr>
        </p:nvSpPr>
        <p:spPr>
          <a:xfrm>
            <a:off x="2359447" y="2600716"/>
            <a:ext cx="7867803" cy="1104253"/>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ym typeface="+mn-ea"/>
            </a:endParaRPr>
          </a:p>
        </p:txBody>
      </p:sp>
      <p:sp>
        <p:nvSpPr>
          <p:cNvPr id="1049042" name="圆角矩形 72"/>
          <p:cNvSpPr/>
          <p:nvPr>
            <p:custDataLst>
              <p:tags r:id="rId4"/>
            </p:custDataLst>
          </p:nvPr>
        </p:nvSpPr>
        <p:spPr>
          <a:xfrm>
            <a:off x="2359447" y="3837031"/>
            <a:ext cx="7867803" cy="1104253"/>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ym typeface="+mn-ea"/>
            </a:endParaRPr>
          </a:p>
        </p:txBody>
      </p:sp>
      <p:sp>
        <p:nvSpPr>
          <p:cNvPr id="1049044" name="圆角矩形 78"/>
          <p:cNvSpPr/>
          <p:nvPr>
            <p:custDataLst>
              <p:tags r:id="rId5"/>
            </p:custDataLst>
          </p:nvPr>
        </p:nvSpPr>
        <p:spPr>
          <a:xfrm>
            <a:off x="2359447" y="5073347"/>
            <a:ext cx="7867803" cy="1104253"/>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ym typeface="+mn-ea"/>
            </a:endParaRPr>
          </a:p>
        </p:txBody>
      </p:sp>
      <p:sp>
        <p:nvSpPr>
          <p:cNvPr id="1049046" name="圆角矩形 35"/>
          <p:cNvSpPr/>
          <p:nvPr>
            <p:custDataLst>
              <p:tags r:id="rId6"/>
            </p:custDataLst>
          </p:nvPr>
        </p:nvSpPr>
        <p:spPr>
          <a:xfrm>
            <a:off x="1965497" y="1572567"/>
            <a:ext cx="1897375" cy="687920"/>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9048" name="圆角矩形 35"/>
          <p:cNvSpPr/>
          <p:nvPr>
            <p:custDataLst>
              <p:tags r:id="rId7"/>
            </p:custDataLst>
          </p:nvPr>
        </p:nvSpPr>
        <p:spPr>
          <a:xfrm>
            <a:off x="1965497" y="5281514"/>
            <a:ext cx="1897375" cy="687920"/>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9050" name="圆角矩形 35"/>
          <p:cNvSpPr/>
          <p:nvPr>
            <p:custDataLst>
              <p:tags r:id="rId8"/>
            </p:custDataLst>
          </p:nvPr>
        </p:nvSpPr>
        <p:spPr>
          <a:xfrm>
            <a:off x="1965497" y="4045198"/>
            <a:ext cx="1897375" cy="687920"/>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9052" name="圆角矩形 35"/>
          <p:cNvSpPr/>
          <p:nvPr>
            <p:custDataLst>
              <p:tags r:id="rId9"/>
            </p:custDataLst>
          </p:nvPr>
        </p:nvSpPr>
        <p:spPr>
          <a:xfrm>
            <a:off x="1965497" y="2808882"/>
            <a:ext cx="1897375" cy="687920"/>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9054" name="文本框 4"/>
          <p:cNvSpPr txBox="1"/>
          <p:nvPr>
            <p:custDataLst>
              <p:tags r:id="rId10"/>
            </p:custDataLst>
          </p:nvPr>
        </p:nvSpPr>
        <p:spPr>
          <a:xfrm>
            <a:off x="4307558" y="1419613"/>
            <a:ext cx="5864479" cy="9938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限量供应：通过限量生产或限量销售，营造出一种稀缺感，吸引消费者购买。</a:t>
            </a:r>
            <a:endParaRPr lang="zh-CN" altLang="en-US" sz="1400">
              <a:solidFill>
                <a:schemeClr val="tx1">
                  <a:lumMod val="65000"/>
                  <a:lumOff val="35000"/>
                </a:schemeClr>
              </a:solidFill>
              <a:effectLst/>
              <a:latin typeface="+mn-ea"/>
              <a:cs typeface="mn-cs"/>
              <a:sym typeface="+mn-ea"/>
            </a:endParaRPr>
          </a:p>
        </p:txBody>
      </p:sp>
      <p:sp>
        <p:nvSpPr>
          <p:cNvPr id="1049056" name="文本框 5"/>
          <p:cNvSpPr txBox="1"/>
          <p:nvPr>
            <p:custDataLst>
              <p:tags r:id="rId11"/>
            </p:custDataLst>
          </p:nvPr>
        </p:nvSpPr>
        <p:spPr>
          <a:xfrm>
            <a:off x="4307558" y="2655928"/>
            <a:ext cx="5864479" cy="9938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延迟满足：通过延迟满足消费者的需求，让消费者产生一种期待和渴望，从而增加购买欲望。</a:t>
            </a:r>
            <a:endParaRPr lang="zh-CN" altLang="en-US" sz="1400">
              <a:solidFill>
                <a:schemeClr val="tx1">
                  <a:lumMod val="65000"/>
                  <a:lumOff val="35000"/>
                </a:schemeClr>
              </a:solidFill>
              <a:effectLst/>
              <a:latin typeface="+mn-ea"/>
              <a:cs typeface="mn-cs"/>
              <a:sym typeface="+mn-ea"/>
            </a:endParaRPr>
          </a:p>
        </p:txBody>
      </p:sp>
      <p:sp>
        <p:nvSpPr>
          <p:cNvPr id="1049058" name="文本框 6"/>
          <p:cNvSpPr txBox="1"/>
          <p:nvPr>
            <p:custDataLst>
              <p:tags r:id="rId12"/>
            </p:custDataLst>
          </p:nvPr>
        </p:nvSpPr>
        <p:spPr>
          <a:xfrm>
            <a:off x="4307558" y="3892244"/>
            <a:ext cx="5864479" cy="9938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营造稀缺感：通过各种手段营造出一种产品或服务稀缺的感觉，让消费者认为这是一种难得的机会，从而产生购买行为。</a:t>
            </a:r>
            <a:endParaRPr lang="zh-CN" altLang="en-US" sz="1400">
              <a:solidFill>
                <a:schemeClr val="tx1">
                  <a:lumMod val="65000"/>
                  <a:lumOff val="35000"/>
                </a:schemeClr>
              </a:solidFill>
              <a:effectLst/>
              <a:latin typeface="+mn-ea"/>
              <a:cs typeface="mn-cs"/>
              <a:sym typeface="+mn-ea"/>
            </a:endParaRPr>
          </a:p>
        </p:txBody>
      </p:sp>
      <p:sp>
        <p:nvSpPr>
          <p:cNvPr id="1049060" name="文本框 8"/>
          <p:cNvSpPr txBox="1"/>
          <p:nvPr>
            <p:custDataLst>
              <p:tags r:id="rId13"/>
            </p:custDataLst>
          </p:nvPr>
        </p:nvSpPr>
        <p:spPr>
          <a:xfrm>
            <a:off x="4307558" y="5128560"/>
            <a:ext cx="5864479" cy="9938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创造品牌价值：通过饥饿营销策略，可以提升品牌知名度和美誉度，从而增加消费者对品牌的信任和忠诚度。</a:t>
            </a:r>
            <a:endParaRPr lang="zh-CN" altLang="en-US" sz="1400">
              <a:solidFill>
                <a:schemeClr val="tx1">
                  <a:lumMod val="65000"/>
                  <a:lumOff val="35000"/>
                </a:schemeClr>
              </a:solidFill>
              <a:effectLst/>
              <a:latin typeface="+mn-ea"/>
              <a:cs typeface="mn-cs"/>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4"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饥饿营销的策略</a:t>
            </a:r>
            <a:endParaRPr lang="zh-CN" altLang="en-US">
              <a:sym typeface="+mn-lt"/>
            </a:endParaRPr>
          </a:p>
        </p:txBody>
      </p:sp>
      <p:sp>
        <p:nvSpPr>
          <p:cNvPr id="1049096"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PART03</a:t>
            </a:r>
            <a:endParaRPr lang="zh-CN" altLang="en-US">
              <a:sym typeface="+mn-ea"/>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58" name="标题 1"/>
          <p:cNvSpPr>
            <a:spLocks noGrp="1"/>
          </p:cNvSpPr>
          <p:nvPr>
            <p:ph type="title"/>
          </p:nvPr>
        </p:nvSpPr>
        <p:spPr/>
        <p:txBody>
          <a:bodyPr/>
          <a:lstStyle/>
          <a:p>
            <a:r>
              <a:rPr lang="zh-CN" altLang="en-US"/>
              <a:t>产品策略</a:t>
            </a:r>
            <a:endParaRPr lang="zh-CN" altLang="en-US"/>
          </a:p>
        </p:txBody>
      </p:sp>
      <p:sp>
        <p:nvSpPr>
          <p:cNvPr id="104916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限量供应：通过限量生产或销售，制造稀缺感，提高产品价值</a:t>
            </a:r>
            <a:endParaRPr lang="zh-CN" altLang="en-US" sz="1200" spc="150">
              <a:solidFill>
                <a:schemeClr val="tx1">
                  <a:lumMod val="65000"/>
                  <a:lumOff val="35000"/>
                </a:schemeClr>
              </a:solidFill>
              <a:latin typeface="+mn-ea"/>
              <a:sym typeface="+mn-ea"/>
            </a:endParaRPr>
          </a:p>
        </p:txBody>
      </p:sp>
      <p:sp>
        <p:nvSpPr>
          <p:cNvPr id="104916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定制化产品：根据客户需求定制产品，满足个性化需求</a:t>
            </a:r>
            <a:endParaRPr lang="zh-CN" altLang="en-US" sz="1200" spc="150">
              <a:solidFill>
                <a:schemeClr val="tx1">
                  <a:lumMod val="65000"/>
                  <a:lumOff val="35000"/>
                </a:schemeClr>
              </a:solidFill>
              <a:latin typeface="+mn-ea"/>
              <a:sym typeface="+mn-ea"/>
            </a:endParaRPr>
          </a:p>
        </p:txBody>
      </p:sp>
      <p:sp>
        <p:nvSpPr>
          <p:cNvPr id="104916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创新性产品：推出具有创新性的产品，吸引消费者关注</a:t>
            </a:r>
            <a:endParaRPr lang="zh-CN" altLang="en-US" sz="1200" spc="150">
              <a:solidFill>
                <a:schemeClr val="tx1">
                  <a:lumMod val="65000"/>
                  <a:lumOff val="35000"/>
                </a:schemeClr>
              </a:solidFill>
              <a:latin typeface="+mn-ea"/>
              <a:sym typeface="+mn-ea"/>
            </a:endParaRPr>
          </a:p>
        </p:txBody>
      </p:sp>
      <p:sp>
        <p:nvSpPr>
          <p:cNvPr id="104916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高品质产品：注重产品质量和细节，提高消费者满意度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00" name="标题 1"/>
          <p:cNvSpPr>
            <a:spLocks noGrp="1"/>
          </p:cNvSpPr>
          <p:nvPr>
            <p:ph type="title"/>
          </p:nvPr>
        </p:nvSpPr>
        <p:spPr/>
        <p:txBody>
          <a:bodyPr/>
          <a:lstStyle/>
          <a:p>
            <a:r>
              <a:rPr lang="zh-CN" altLang="en-US"/>
              <a:t>价格策略</a:t>
            </a:r>
            <a:endParaRPr lang="zh-CN" altLang="en-US"/>
          </a:p>
        </p:txBody>
      </p:sp>
      <p:sp>
        <p:nvSpPr>
          <p:cNvPr id="1049202"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04"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206"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定价策略：通过提高产品价格来营造稀缺感，吸引消费者购买</a:t>
            </a:r>
            <a:endParaRPr lang="zh-CN" altLang="en-US" sz="2000" spc="200">
              <a:solidFill>
                <a:schemeClr val="tx1">
                  <a:lumMod val="85000"/>
                  <a:lumOff val="15000"/>
                </a:schemeClr>
              </a:solidFill>
              <a:latin typeface="+mn-ea"/>
              <a:sym typeface="+mn-ea"/>
            </a:endParaRPr>
          </a:p>
        </p:txBody>
      </p:sp>
      <p:sp>
        <p:nvSpPr>
          <p:cNvPr id="1049208"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10"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12"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折扣策略：在产品上市初期或促销期间提供折扣，吸引消费者购买</a:t>
            </a:r>
            <a:endParaRPr lang="zh-CN" altLang="en-US" sz="2000" spc="200">
              <a:solidFill>
                <a:schemeClr val="tx1">
                  <a:lumMod val="85000"/>
                  <a:lumOff val="15000"/>
                </a:schemeClr>
              </a:solidFill>
              <a:latin typeface="+mn-ea"/>
              <a:sym typeface="+mn-ea"/>
            </a:endParaRPr>
          </a:p>
        </p:txBody>
      </p:sp>
      <p:sp>
        <p:nvSpPr>
          <p:cNvPr id="104921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16"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18"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赠品策略：在购买产品时赠送相关赠品，增加产品的附加值</a:t>
            </a:r>
            <a:endParaRPr lang="zh-CN" altLang="en-US" sz="2000" spc="200">
              <a:solidFill>
                <a:schemeClr val="tx1">
                  <a:lumMod val="85000"/>
                  <a:lumOff val="15000"/>
                </a:schemeClr>
              </a:solidFill>
              <a:latin typeface="+mn-ea"/>
              <a:sym typeface="+mn-ea"/>
            </a:endParaRPr>
          </a:p>
        </p:txBody>
      </p:sp>
      <p:sp>
        <p:nvSpPr>
          <p:cNvPr id="1049220"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22"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24"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捆绑销售策略：将多个产品捆绑在一起销售，以降低单个产品的价格</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58" name="标题 1"/>
          <p:cNvSpPr>
            <a:spLocks noGrp="1"/>
          </p:cNvSpPr>
          <p:nvPr>
            <p:ph type="title"/>
          </p:nvPr>
        </p:nvSpPr>
        <p:spPr/>
        <p:txBody>
          <a:bodyPr/>
          <a:lstStyle/>
          <a:p>
            <a:r>
              <a:rPr lang="zh-CN" altLang="en-US"/>
              <a:t>渠道策略</a:t>
            </a:r>
            <a:endParaRPr lang="zh-CN" altLang="en-US"/>
          </a:p>
        </p:txBody>
      </p:sp>
      <p:sp>
        <p:nvSpPr>
          <p:cNvPr id="1049260"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2"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4"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6"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合作伙伴：与合作伙伴共同推广，扩大销售渠道</a:t>
            </a:r>
            <a:endParaRPr lang="en-US" altLang="zh-CN">
              <a:solidFill>
                <a:schemeClr val="dk1">
                  <a:lumMod val="80000"/>
                  <a:lumOff val="20000"/>
                </a:schemeClr>
              </a:solidFill>
              <a:latin typeface="+mn-ea"/>
              <a:sym typeface="+mn-ea"/>
            </a:endParaRPr>
          </a:p>
        </p:txBody>
      </p:sp>
      <p:sp>
        <p:nvSpPr>
          <p:cNvPr id="1049268"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0"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2"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4"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限量销售：通过限制销售数量来制造稀缺感</a:t>
            </a:r>
            <a:endParaRPr lang="zh-CN" altLang="en-US">
              <a:solidFill>
                <a:schemeClr val="dk1">
                  <a:lumMod val="80000"/>
                  <a:lumOff val="20000"/>
                </a:schemeClr>
              </a:solidFill>
              <a:latin typeface="+mn-ea"/>
              <a:sym typeface="+mn-ea"/>
            </a:endParaRPr>
          </a:p>
        </p:txBody>
      </p:sp>
      <p:sp>
        <p:nvSpPr>
          <p:cNvPr id="104927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8"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0"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2"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预定销售：提前接受预定，限量生产并销售</a:t>
            </a:r>
            <a:endParaRPr lang="zh-CN" altLang="en-US">
              <a:solidFill>
                <a:schemeClr val="dk1">
                  <a:lumMod val="80000"/>
                  <a:lumOff val="20000"/>
                </a:schemeClr>
              </a:solidFill>
              <a:latin typeface="+mn-ea"/>
              <a:sym typeface="+mn-ea"/>
            </a:endParaRPr>
          </a:p>
        </p:txBody>
      </p:sp>
      <p:sp>
        <p:nvSpPr>
          <p:cNvPr id="1049284"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6"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8"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90"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线上线下结合：线上宣传，线下销售，相互补充</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24" name="标题 1"/>
          <p:cNvSpPr>
            <a:spLocks noGrp="1"/>
          </p:cNvSpPr>
          <p:nvPr>
            <p:ph type="title"/>
          </p:nvPr>
        </p:nvSpPr>
        <p:spPr/>
        <p:txBody>
          <a:bodyPr/>
          <a:lstStyle/>
          <a:p>
            <a:r>
              <a:rPr lang="zh-CN" altLang="en-US"/>
              <a:t>促销策略</a:t>
            </a:r>
            <a:endParaRPr lang="zh-CN" altLang="en-US"/>
          </a:p>
        </p:txBody>
      </p:sp>
      <p:sp>
        <p:nvSpPr>
          <p:cNvPr id="1049326"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8"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0"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2"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4"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6"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8"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40"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2"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4"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46"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4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5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5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5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6"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8"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0"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2"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限量销售：通过限制产品数量，制造稀缺感，提高购买欲望</a:t>
            </a:r>
            <a:endParaRPr lang="zh-CN" altLang="en-US" sz="1200" spc="150">
              <a:solidFill>
                <a:schemeClr val="tx1">
                  <a:lumMod val="65000"/>
                  <a:lumOff val="35000"/>
                </a:schemeClr>
              </a:solidFill>
              <a:latin typeface="+mn-ea"/>
              <a:sym typeface="+mn-ea"/>
            </a:endParaRPr>
          </a:p>
        </p:txBody>
      </p:sp>
      <p:sp>
        <p:nvSpPr>
          <p:cNvPr id="104936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赠品策略：购买指定产品即可获得精美赠品，增加购买吸引力</a:t>
            </a:r>
            <a:endParaRPr lang="zh-CN" altLang="en-US" sz="1200" spc="150">
              <a:solidFill>
                <a:schemeClr val="tx1">
                  <a:lumMod val="65000"/>
                  <a:lumOff val="35000"/>
                </a:schemeClr>
              </a:solidFill>
              <a:latin typeface="+mn-ea"/>
              <a:sym typeface="+mn-ea"/>
            </a:endParaRPr>
          </a:p>
        </p:txBody>
      </p:sp>
      <p:sp>
        <p:nvSpPr>
          <p:cNvPr id="1049366"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优惠活动：通过限时优惠、满减、折扣等促销活动，吸引消费者购买</a:t>
            </a:r>
            <a:endParaRPr lang="zh-CN" altLang="en-US" sz="1200" spc="150">
              <a:solidFill>
                <a:schemeClr val="tx1">
                  <a:lumMod val="65000"/>
                  <a:lumOff val="35000"/>
                </a:schemeClr>
              </a:solidFill>
              <a:latin typeface="+mn-ea"/>
              <a:sym typeface="+mn-ea"/>
            </a:endParaRPr>
          </a:p>
        </p:txBody>
      </p:sp>
      <p:sp>
        <p:nvSpPr>
          <p:cNvPr id="1049368"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提前预约：让消费者提前预约购买，增加购买难度，提高产品价值</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https://d.book118.com/667141130135006042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2"/>
  <p:tag name="KSO_WM_UNIT_INDEX" val="2"/>
  <p:tag name="KSO_WM_UNIT_LAYERLEVEL" val="1"/>
  <p:tag name="KSO_WM_UNIT_NOCLEAR" val="0"/>
  <p:tag name="KSO_WM_UNIT_PRESET_TEXT" val="YOUR LOGO"/>
  <p:tag name="KSO_WM_UNIT_SUBTYPE" val="g"/>
  <p:tag name="KSO_WM_UNIT_TYPE" val="f"/>
  <p:tag name="KSO_WM_UNIT_VALUE" val="96"/>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1"/>
  <p:tag name="KSO_WM_UNIT_INDEX" val="1"/>
  <p:tag name="KSO_WM_UNIT_LAYERLEVEL" val="1"/>
  <p:tag name="KSO_WM_UNIT_NOCLEAR" val="0"/>
  <p:tag name="KSO_WM_UNIT_PRESET_TEXT" val="汇报人：WPS"/>
  <p:tag name="KSO_WM_UNIT_SUBTYPE" val="b"/>
  <p:tag name="KSO_WM_UNIT_TYPE" val="f"/>
  <p:tag name="KSO_WM_UNIT_VALUE" val="19"/>
</p:tagLst>
</file>

<file path=ppt/tags/tag76.xml><?xml version="1.0" encoding="utf-8"?>
<p:tagLst xmlns:p="http://schemas.openxmlformats.org/presentationml/2006/main">
  <p:tag name="KSO_WM_BEAUTIFY_FLAG" val="#wm#"/>
  <p:tag name="KSO_WM_SLIDE_ID" val="custom20230983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7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79.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1_1"/>
  <p:tag name="KSO_WM_UNIT_INDEX" val="1_1_1"/>
  <p:tag name="KSO_WM_UNIT_LAYERLEVEL" val="1_1_1"/>
  <p:tag name="KSO_WM_UNIT_TYPE" val="l_h_i"/>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1_2"/>
  <p:tag name="KSO_WM_UNIT_INDEX" val="1_1_2"/>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2_1"/>
  <p:tag name="KSO_WM_UNIT_INDEX" val="1_2_1"/>
  <p:tag name="KSO_WM_UNIT_LAYERLEVEL" val="1_1_1"/>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2_2"/>
  <p:tag name="KSO_WM_UNIT_INDEX" val="1_2_2"/>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3_1"/>
  <p:tag name="KSO_WM_UNIT_INDEX" val="1_3_1"/>
  <p:tag name="KSO_WM_UNIT_LAYERLEVEL" val="1_1_1"/>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3_2"/>
  <p:tag name="KSO_WM_UNIT_INDEX" val="1_3_2"/>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4_1"/>
  <p:tag name="KSO_WM_UNIT_INDEX" val="1_4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4_2"/>
  <p:tag name="KSO_WM_UNIT_INDEX" val="1_4_2"/>
  <p:tag name="KSO_WM_UNIT_LAYERLEVEL" val="1_1_1"/>
  <p:tag name="KSO_WM_UNIT_SUBTYPE" val="d"/>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5_1"/>
  <p:tag name="KSO_WM_UNIT_INDEX" val="1_5_1"/>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i*1_5_2"/>
  <p:tag name="KSO_WM_UNIT_INDEX" val="1_5_2"/>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4.xml><?xml version="1.0" encoding="utf-8"?>
<p:tagLst xmlns:p="http://schemas.openxmlformats.org/presentationml/2006/main">
  <p:tag name="KSO_WM_BEAUTIFY_FLAG" val="#wm#"/>
  <p:tag name="KSO_WM_DIAGRAM_GROUP_CODE" val="l1-1"/>
  <p:tag name="KSO_WM_SLIDE_DIAGTYPE" val="l"/>
  <p:tag name="KSO_WM_SLIDE_ID" val="custom20230983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1"/>
  <p:tag name="KSO_WM_UNIT_TYPE" val="e"/>
  <p:tag name="KSO_WM_UNIT_VALUE" val="13"/>
</p:tagLst>
</file>

<file path=ppt/tags/tag97.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2"/>
  <p:tag name="KSO_WM_UNIT_TYPE" val="e"/>
  <p:tag name="KSO_WM_UNIT_VALUE" val="13"/>
</p:tagLst>
</file>

<file path=ppt/tags/tag10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i*1_1_1"/>
  <p:tag name="KSO_WM_UNIT_INDEX" val="1_1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i*1_2_1"/>
  <p:tag name="KSO_WM_UNIT_INDEX" val="1_2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i*1_3_1"/>
  <p:tag name="KSO_WM_UNIT_INDEX" val="1_3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a*1_1_1"/>
  <p:tag name="KSO_WM_UNIT_INDEX" val="1_1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a*1_4_1"/>
  <p:tag name="KSO_WM_UNIT_INDEX" val="1_4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a*1_3_1"/>
  <p:tag name="KSO_WM_UNIT_INDEX" val="1_3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a*1_2_1"/>
  <p:tag name="KSO_WM_UNIT_INDEX" val="1_2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3"/>
  <p:tag name="KSO_WM_UNIT_TYPE" val="e"/>
  <p:tag name="KSO_WM_UNIT_VALUE" val="13"/>
</p:tagLst>
</file>

<file path=ppt/tags/tag131.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8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2">
      <a:dk1>
        <a:srgbClr val="000000"/>
      </a:dk1>
      <a:lt1>
        <a:srgbClr val="FFFFFF"/>
      </a:lt1>
      <a:dk2>
        <a:srgbClr val="61514D"/>
      </a:dk2>
      <a:lt2>
        <a:srgbClr val="E7E6E6"/>
      </a:lt2>
      <a:accent1>
        <a:srgbClr val="E03835"/>
      </a:accent1>
      <a:accent2>
        <a:srgbClr val="E65235"/>
      </a:accent2>
      <a:accent3>
        <a:srgbClr val="EC6C36"/>
      </a:accent3>
      <a:accent4>
        <a:srgbClr val="F38736"/>
      </a:accent4>
      <a:accent5>
        <a:srgbClr val="F9A137"/>
      </a:accent5>
      <a:accent6>
        <a:srgbClr val="FFB31F"/>
      </a:accent6>
      <a:hlink>
        <a:srgbClr val="0563C1"/>
      </a:hlink>
      <a:folHlink>
        <a:srgbClr val="954F72"/>
      </a:folHlink>
    </a:clrScheme>
    <a:fontScheme name="自定义 8">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3">
                <a:lumMod val="80000"/>
                <a:lumOff val="20000"/>
              </a:schemeClr>
            </a:gs>
            <a:gs pos="50000">
              <a:schemeClr val="accent2"/>
            </a:gs>
            <a:gs pos="100000">
              <a:schemeClr val="accent1"/>
            </a:gs>
          </a:gsLst>
          <a:lin ang="10800000" scaled="0"/>
        </a:gradFill>
        <a:ln w="28575">
          <a:noFill/>
        </a:ln>
      </a:spPr>
      <a:bodyPr anchor="ctr" anchorCtr="0" compatLnSpc="1" forceAA="0" fromWordArt="0" horzOverflow="overflow" numCol="1" rtlCol="0" spcCol="0" vert="horz" vertOverflow="overflow" wrap="square">
        <a:noAutofit/>
      </a:bodyPr>
      <a:lstStyle>
        <a:defPPr algn="ctr">
          <a:defRPr sz="160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rtlCol="0" wrap="square">
        <a:spAutoFit/>
      </a:bodyPr>
      <a:lstStyle>
        <a:defPPr>
          <a:defRPr altLang="en-US" b="1" lang="zh-CN">
            <a:gradFill>
              <a:gsLst>
                <a:gs pos="0">
                  <a:schemeClr val="accent2">
                    <a:lumMod val="70000"/>
                    <a:lumOff val="30000"/>
                  </a:schemeClr>
                </a:gs>
                <a:gs pos="35000">
                  <a:schemeClr val="accent2"/>
                </a:gs>
                <a:gs pos="100000">
                  <a:schemeClr val="accent1"/>
                </a:gs>
              </a:gsLst>
              <a:lin ang="3000000" scaled="0"/>
            </a:gra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mn-cs</vt:lpstr>
      <vt:lpstr>Wingdings</vt:lpstr>
      <vt:lpstr>Office Theme</vt:lpstr>
      <vt:lpstr>饥饿营销的策略技巧</vt:lpstr>
      <vt:lpstr>目录</vt:lpstr>
      <vt:lpstr>单击添加章节标题</vt:lpstr>
      <vt:lpstr>饥饿营销的定义和特点</vt:lpstr>
      <vt:lpstr>PowerPoint Presentation</vt:lpstr>
      <vt:lpstr>饥饿营销的定义</vt:lpstr>
      <vt:lpstr>饥饿营销的特点</vt:lpstr>
      <vt:lpstr>饥饿营销的策略</vt:lpstr>
      <vt:lpstr>PowerPoint Presentation</vt:lpstr>
      <vt:lpstr>产品策略</vt:lpstr>
      <vt:lpstr>价格策略</vt:lpstr>
      <vt:lpstr>渠道策略</vt:lpstr>
      <vt:lpstr>促销策略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2024-09-16T04:19:39.106</cp:lastPrinted>
  <dcterms:created xsi:type="dcterms:W3CDTF">2024-09-15T20:19:39Z</dcterms:created>
  <dcterms:modified xsi:type="dcterms:W3CDTF">2024-09-15T20:19:41Z</dcterms:modified>
</cp:coreProperties>
</file>