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1B5EC-7E62-4E2C-9AE3-2F85E6F9E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ADA25-C468-431F-94EF-C4FB1CD4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7793-5DEC-4643-94FC-1181C652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58124-2296-48E0-BC68-684E130B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EA6B9-77DE-47B8-BD4D-715ECBBC0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7AFFD-6D96-4965-89B8-310E0B2D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3B183-3BC3-4609-9254-BD93D0E8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85AD2-9E9A-4EF4-A3E1-7B6BA166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3B950-A28A-427B-ACB9-C0147B4A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39239-0CC8-47D4-927A-F5A63D10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1A8B7-3ADC-48E4-8278-C03E7487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205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高中数学22《总体分布的估计》课件必修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总体分布的概念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总体期望和方差的估计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大样本的总体分布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小样本的总体分布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总体分布的检验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总体分布的应用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总体分布的概念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总体分布描述了总体中每一个样本点所具有的特性及其出现的概率。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总体分布具有完备性和独立性，即所有样本点必须被包含在总体分布中，且各样本点之间相互独立。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适用于离散的样本点，如投掷骰子的点数分布。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适用于连续的样本点，如人的身高分布。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离散型总体分布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连续型总体分布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总体分布的分类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总体分布是统计学研究的基础，用于描述和分析数据的分布规律和特征。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在金融、保险等领域，总体分布用于评估风险和不确定性。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在生产、管理等领域，总体分布用于制定决策和预测未来发展趋势。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总体分布的应用场景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总体期望和方差的估计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样本均值是总体期望的一个无偏估计，其计算公式为 $bar{x} = frac{1}{n} sum_{i=1}^{n} x_i$，其中 $n$ 是样本容量，$x_i$ 是第 $i$ 个样本值。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当存在异常值时，可以使用修正样本均值作为总体期望的估计，其计算公式为 $bar{x}_{adj} = frac{sum_{i=1}^{n} x_i - n cdot outlier}{n-1}$，其中 $outlier$ 是异常值。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修正样本均值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总体期望的估计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样本方差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样本方差是总体方差的一个无偏估计，其计算公式为 $s^2 = frac{1}{n-1} sum_{i=1}^{n} (x_i - bar{x})^2$，其中 $n$ 是样本容量，$x_i$ 是第 $i$ 个样本值。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修正样本方差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当存在异常值时，可以使用修正样本方差作为总体方差的估计，其计算公式为 $s^2_{adj} = frac{sum_{i=1}^{n} (x_i - bar{x}_{adj})^2 - (n - 1) cdot outlier^2}{n-1}$，其中 $bar{x}_{adj}$ 是修正样本均值，$outlier$ 是异常值。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总体方差的估计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假设有一个班级中有 $30$ 名学生，通过随机抽样选取 $10$ 名学生作为样本，使用样本均值和样本方差来估计该班级的总体期望和方差。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在某次考试中，为了评估学生的成绩分布情况，随机抽取 $50$ 名学生的成绩作为样本，使用修正样本均值和修正样本方差来估计全体学生的成绩分布情况。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总体期望和方差估计的实例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大样本的总体分布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大样本是指样本容量足够大，能够满足统计推断要求的样本。在统计学中，大样本的容量通常需要达到30或更多。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大样本具有一些重要的性质，如中心极限定理和抽样分布定理。这些性质表明，当样本容量足够大时，样本均值和样本比例分别近似于总体均值和总体比例，且近似正态分布。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大样本的定义和性质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大样本的总体分布近似正态分布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正态分布是一种常见的概率分布，其概率密度函数呈钟形曲线。在统计学中，当大样本的容量满足一定条件时，样本统计量（如样本均值和样本比例）的分布近似于正态分布。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大样本的总体分布近似正态分布的条件包括样本容量足够大、总体分布的正态性以及样本的随机性。这些条件确保了样本统计量接近于总体参数，并且其分布类似于正态分布。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近似条件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https://d.book118.com/667142050110006041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2024-09-14T08:41:41.476</cp:lastPrinted>
  <dcterms:created xsi:type="dcterms:W3CDTF">2024-09-14T00:41:41Z</dcterms:created>
  <dcterms:modified xsi:type="dcterms:W3CDTF">2024-09-14T00:41:43Z</dcterms:modified>
</cp:coreProperties>
</file>