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889180-E39C-4CB6-8CD7-0E01375DF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F373E9-C5BC-479A-B492-36DB7AC47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559C9F-8C03-49D2-81C0-95614B53A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CA83EB-F715-4672-999B-17375E30B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3F44C5-4A70-4161-8CC2-C7FBCB789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A84E0B-CEE2-4F74-82C4-3A85A13EB7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17B864-1DA8-4B2D-88BD-B51679BB40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CCD1F6-A5DD-4141-92EB-66C0FD21E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3120E5-5C69-498E-B7B1-6A78558C9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363EC6-4358-46B6-BBC0-02E580F3F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9C26D3-08DC-44EB-98C1-5831104A7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143036113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血透中心静脉导管护理课件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血透中心静脉导管概述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血透中心静脉导管护理操作流程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血透中心静脉导管常见并发症及处理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血透中心静脉导管日常维护与保养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血透中心静脉导管护理注意事项与建议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血透中心静脉导管概述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296" r="14296"/>
          <a:stretch>
            <a:fillRect/>
          </a:stretch>
        </p:blipFill>
        <p:spPr>
          <a:xfrm>
            <a:off x="3909691" y="1250241"/>
            <a:ext cx="7848601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中心静脉导管是一种用于血液透析治疗的血管通路装置，通过插入患者中心静脉（通常是颈内静脉、锁骨下静脉或股静脉）来建立血液通路。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中心静脉导管作为血液透析的血管通路，用于引流患者血液至透析机进行净化，再返回体内，实现血液透析治疗的目的。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885" r="2988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030" r="2803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根据材料、结构和使用方式的不同，中心静脉导管可分为单腔、双腔和多腔导管等类型。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根据患者的病情、治疗需求和个体差异，医生会选择适合患者的中心静脉导管类型，确保安全有效的血液透析治疗。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种类与选择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适用人群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中心静脉导管适用于需要进行长期血液透析治疗的患者，尤其是那些血管条件不佳、无法建立内瘘或移植血管通路的患者。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对于存在严重凝血障碍、感染、免疫系统疾病等的患者，应避免使用中心静脉导管作为血液透析的血管通路。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482" r="1248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适用人群与禁忌症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血透中心静脉导管护理操作流程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了解患者的病情、血管条件、凝血功能等，以便选择合适的置管方式。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875" b="12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准备物品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根据需要准备导管、手术器械、敷料、消毒用品等。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告知患者置管的目的、注意事项和配合方法，消除患者的紧张情绪。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置管前准备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将导管固定在皮肤上，防止导管脱落或移位。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使用穿刺针进行穿刺，将导管送入血管。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对穿刺部位进行局部麻醉，减轻患者疼痛感。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选择合适的血管，通常选择颈内静脉、锁骨下静脉等大血管。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对穿刺部位进行消毒，确保无菌操作。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置管操作步骤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542" r="1054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690" r="176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置管后护理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密切观察患者的生命体征和置管部位的情况，及时发现和处理异常情况。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定期对置管部位进行换药，保持局部清洁干燥。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定期使用生理盐水对导管进行冲洗，防止血栓形成。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根据患者的病情和医生的建议，适时拔除导管。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换药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冲管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拔管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血透中心静脉导管常见并发症及处理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导管相关感染是血透中心静脉导管最常见的并发症，包括局部感染和全身感染。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局部感染表现为导管出口处红肿、疼痛、脓性分泌物等，全身感染表现为高热、寒战、血培养阳性等。处理方法包括局部消毒、使用抗生素、必要时拔管。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导管相关感染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https://d.book118.com/667143036113006033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2024-09-07T02:27:11.229</cp:lastPrinted>
  <dcterms:created xsi:type="dcterms:W3CDTF">2024-09-06T18:27:11Z</dcterms:created>
  <dcterms:modified xsi:type="dcterms:W3CDTF">2024-09-06T18:27:13Z</dcterms:modified>
</cp:coreProperties>
</file>