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F9D80-CC45-49EB-B144-B589795B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D085B-BDDC-48FB-8766-7BDA4C13D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00603-EC54-4A06-A533-B821EF2B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06FBD-40C9-442E-B771-21FDACB68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8650A-1137-490A-B62B-3775D762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97160-22CD-4916-896D-2347AD0FD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E6C45-A14E-42B1-9293-5A6E54B0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44B3E-0711-4BA1-AA15-4EFE088A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BF3C7-2107-4AA3-8ABD-38D0448CC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85063-AD1D-4CA8-8A09-89D350132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3A959-D1F0-481C-A7A2-21FC1A64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30451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护理职业探索报告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护理职业的探索和分析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护理职业的教育和培训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护理职业的挑战和机遇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本报告旨在深入探索护理职业的各个方面，包括其发展趋势、职责、要求以及未来展望。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随着社会对医疗保健需求的不断增长，护理职业在医疗体系中的地位越来越重要。了解护理职业的发展趋势和要求，对于有志于从事护理工作的人来说具有重要的指导意义。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本报告将全面涵盖护理职业的各个方面，包括其发展趋势、职责、要求以及未来展望。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由于护理职业涉及的领域非常广泛，本报告将主要关注一般护理职业的发展趋势和要求，对于特定领域或专业的护理职业可能无法涵盖全面。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42" r="15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护理职业是指从事护理工作的专业人员，他们具备专业的医学知识和技能，负责提供患者护理、疾病预防、健康促进等方面的服务。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护理职业具有高度的专业性和技术性，要求从业人员具备丰富的医学知识、技能和经验，能够独立处理各种临床问题，为患者提供全面、专业的护理服务。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护理职业的职责包括监测患者的生命体征、评估患者的病情状况、执行医嘱、实施护理操作、提供心理支持、进行健康教育和康复指导等。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护理职业要求从业人员具备高度的责任心、职业道德、团队协作精神和服务意识，同时需要不断学习和更新知识，提高专业水平和能力。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随着医疗技术的不断进步和社会对健康需求的不断提高，护理职业的发展趋势也在不断变化。目前，护理职业正朝着专业化、精细化、科学化的方向发展，对从业人员的专业素质和服务质量要求也越来越高。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发展前景广阔，未来市场需求将持续增长。随着人口老龄化、慢性病增多等问题的加剧，护理服务的需求将更加迫切，护理职业的发展空间也将更加广阔。同时，随着医疗技术的不断创新和医疗体系的不断完善，护理职业的服务领域和职责范围也将不断拓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护理职业的发展趋势和前景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护理职业的探索和分析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在医疗机构中直接照顾患者，包括急重症、康复和长期护理等。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在社区环境中提供健康教育和预防保健服务，如家庭护理、健康筛查和疫苗接种等。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在公共卫生机构中从事疾病预防和控制工作，如疫情监测和防控措施的落实等。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在医学院校或培训机构中从事护理教育和培训工作，培养新一代的护理人才。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护理职业的分类和选择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随着人口老龄化和慢性病增多，护理职业市场需求持续增长。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医疗机构、社区卫生服务中心和公共卫生机构等领域的就业机会逐渐增多。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随着医疗技术的进步和社会对健康需求的增加，护理职业的发展前景广阔。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通过继续教育和培训，提高专业技能和知识水平，增加就业竞争力。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护理职业的就业市场和机会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https://d.book118.com/667143045164006044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2024-09-19T13:11:03.805</cp:lastPrinted>
  <dcterms:created xsi:type="dcterms:W3CDTF">2024-09-19T05:11:03Z</dcterms:created>
  <dcterms:modified xsi:type="dcterms:W3CDTF">2024-09-19T05:11:05Z</dcterms:modified>
</cp:coreProperties>
</file>