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966B6-E43E-4EF1-9FEF-9651AAD84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92963-42EC-4F8C-9338-D9ECFF933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9F1A7-3060-4664-959F-5728B0CE9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2587E-2E93-4901-9D0F-6F6B11CAE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1B3D0-4D4A-409C-B6FA-A31B68C76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482DFB-770D-4450-8F05-88FB523F3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7CF31-3304-4BF6-A1CF-D28CB7CB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281EB-905E-4EEC-B69B-64BA8FA27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D3956-4A80-47CC-B917-5E92FD598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B75A7-3BC2-4557-AE87-3E0F6D93F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D9FB5-134B-417B-9A63-A7D675381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3145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肺肿物患者护理常规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肺肿物护理查房流程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肺肿物护理案例分析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肺肿物是指生长在肺部的异常组织团块，可能是良性的也可能是恶性的。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肺肿物主要分为良性肿瘤和恶性肿瘤两大类，其中恶性肿瘤即肺癌，是全球最常见的癌症之一。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肺肿物的形成与多种因素相关，包括遗传、环境、生活习惯等。例如，长期吸烟、吸入有害物质、肺部慢性炎症等都可能增加患肺肿物的风险。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肺肿物的发病机制较为复杂，涉及到基因突变、细胞增生等多个层面。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肺肿物的临床表现因肿物大小、位置、良恶性等因素而异，常见的症状包括咳嗽、咳痰、胸痛、呼吸困难等。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肺肿物的诊断通常需要通过医学影像学检查（如X光、CT等）和病理学检查来确定。根据检查结果，医生会综合考虑肿物的性质、位置、大小等因素，制定相应的治疗方案。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肺肿物患者护理常规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如咳嗽、咳痰、呼吸困难等，以及肿物的位置、大小和质地。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458" b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包括体温、脉搏、呼吸和血压，以及血氧饱和度。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了解患者的生活习惯、家族史、工作环境等，以便更好地了解病情。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保持呼吸道通畅，鼓励患者咳嗽、排痰，必要时进行吸痰。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32" r="1323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提供高蛋白、低脂肪、易消化的食物，避免刺激性食物和饮料。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根据患者情况，指导患者进行适当的活动或休息，避免疲劳。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750" b="1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保持室内空气流通，定期消毒，减少人员流动，避免交叉感染。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如肺部感染、呼吸衰竭等，及时采取措施，如药物治疗、机械通气等。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处理并发症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肺肿物护理查房流程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https://d.book118.com/667143145140006040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2024-09-13T06:30:30.397</cp:lastPrinted>
  <dcterms:created xsi:type="dcterms:W3CDTF">2024-09-12T22:30:30Z</dcterms:created>
  <dcterms:modified xsi:type="dcterms:W3CDTF">2024-09-12T22:30:32Z</dcterms:modified>
</cp:coreProperties>
</file>