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8B29D8-4EE9-4B65-B6BE-AB92204F0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11BF1-D6C4-4B0C-B233-39D721DF7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CA501-B9B7-46AE-9F43-9CE6CFD7B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8562E7-75EA-4364-B796-AD36BA84F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29C257-8054-4752-B030-77A6A69CC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395D7F-73FB-4488-9201-918A43ACD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3B6FBF-8597-49ED-BC12-54C2B1E94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126050-B164-44D4-8AD3-4B5F864DA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4691AA-395F-43FC-A3E4-2294BE3A2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6A40FB-B801-486C-B09C-05C08B009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1AF853-C6C8-4AE6-B4C9-2B09CF168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4315510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预防和处置烫伤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烫伤的危害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烫伤的预防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烫伤的应急处理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烫伤后的护理和康复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儿童和老年人烫伤的特别注意事项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烫伤的危害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烫伤会导致皮肤组织受到热力的损伤，引起红肿、水疱、疼痛等症状。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皮肤组织受损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疤痕形成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烫伤严重时，皮肤表层细胞会死亡并形成疤痕，影响外观和功能。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烫伤后皮肤屏障功能受损，容易感染细菌和其他病原体。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烫伤对皮肤的伤害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烫伤会导致剧烈的疼痛和不适，影响生活质量。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疼痛与不适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烫伤可能导致恐惧、焦虑等心理压力，影响心理健康。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严重烫伤可能导致休克、感染、器官功能障碍等并发症，危及生命。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烫伤对身体的整体影响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儿童好奇心强，容易接触到热水、热锅等烫伤源，且皮肤更为娇嫩，烫伤后恢复较慢。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000" b="12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老年人感觉功能减退，对温度的感知不敏感，容易发生低温烫伤。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458" r="18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糖尿病患者血液循环差，伤口愈合困难，烫伤后恢复较慢。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特殊群体的烫伤风险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烫伤的预防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248" b="62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261" b="1626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家庭烫伤预防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热水温度控制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使用热水器时，应将水温控制在适宜温度，避免过热。同时，在使用热水壶、水杯等容器时，也要注意水温，避免烫伤。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小心使用热饮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在给孩子喂热奶或热饮时，家长应先自己尝试温度，确保温度适宜。同时，也要注意不要让孩子自己拿着热饮，以免烫伤。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注意厨房安全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在厨房烹饪时，家长应保持注意力集中，不要让孩子进入厨房。同时，烹饪用具如热锅、热油等也要放在孩子触及不到的地方。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988" b="798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在洗碗、洗菜等需要使用热水时，应先调节好适宜的温度，避免烫伤。同时，也要注意不要将热容器直接放在台面上，以免烫伤。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厨房设备如电饭煲、电磁炉等在使用时应注意安全，不要让孩子接触电器部分。同时，厨房刀具、剪刀等也要放在孩子触及不到的地方。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厨房烫伤预防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注意厨房设备安全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小心使用热水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在工业生产过程中，员工应严格遵守安全操作规程，避免烫伤事故的发生。同时，也要加强安全教育和培训，提高员工的安全意识和技能。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严格遵守安全操作规程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在可能接触到高温物质的岗位上，企业应为员工配备合适的防护用品如手套、面罩等，以保护员工的安全和健康。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配备防护用品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工业烫伤预防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烫伤的应急处理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https://d.book118.com/667143155101006042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2024-09-15T18:56:47.909</cp:lastPrinted>
  <dcterms:created xsi:type="dcterms:W3CDTF">2024-09-15T10:56:47Z</dcterms:created>
  <dcterms:modified xsi:type="dcterms:W3CDTF">2024-09-15T10:56:49Z</dcterms:modified>
</cp:coreProperties>
</file>