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1E3B-71E8-4D55-A0C9-141789B0F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6709B-7FE8-48D7-88B2-8E5259D7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115E2-3706-4743-9ADD-7D67EFB9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8F0A3-6E53-4225-AEE3-983ED640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7BC75-3AB0-4916-B55B-C124CC96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54866-2F5D-4CBC-9616-48D59FD8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73E4C-E2DA-4DB9-86B3-B8FFBC6A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050B6-A0F7-429E-A8B1-E83A3914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5586B-9728-45D2-9EDE-B6A06899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CF096-B687-4B4D-B01D-B044D392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5183A-90A2-4034-B14F-7A0D66E9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3155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施工现场安全检查\n## 1.公路工程施工现场安全概述\n### 1.1公路工程施工现场安全的重要性\n### 1.2公路工程施工现场安全事故案例分析\n### 1.3公路工程施工现场安全法律法规及标准\n## 2.公路工程施工现场安全管理组织及职责\n### 2.1施工现场安全管理组织机构设置\n### 2.2各岗位职责及安全职责划分\n### 2.3施工现场安全管理制度与流程\n## 3.公路工程施工现场安全风险评估与预防\n### 3.1施工现场安全风险识别与评估方法\n### 3.2施工现场安全风险防控措施\n### 3.3施工现场安全事故应急预案制定与演练\n## 4.公路工程施工现场安全防护措施\n### 4.1施工现场临时用电安全防护\n### 4.2施工现场机械设备安全防护\n### 4.3施工现场消防设施与应急器材配备\n## 5.公路工程施工现场安全检查与整改\n### 5.1施工现场安全检查方法与频次\n### 5.2施工现场安全隐患的发现与整改\n### 5.3施工现场安全检查记录与总结\n## 6.公路工程施工现场安全培训与教育\n### 6.1施工现场安全培训与教育制度\n### 6.2施工现场安全培训与教育内容\n### 6.3施工现场安全培训与教育活动实施\n## 7.公路工程施工现场安全文化构建\n### 7.1施工现场安全文化理念与价值观\n### 7.2施工现场安全文化建设与推广\n### 7.3施工现场安全文化氛围营造与实践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公路工程施工现场安全检查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公路工程施工现场安全概述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保障作业人员生命安全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防止施工现场安全事故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降低人员伤亡风险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提高工程质量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减少因安全问题导致的返工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保证工程顺利进行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降低企业运营成本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公路工程施工现场安全的重要性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机械伤害事故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事故类型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违章作业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安全意识淡薄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安全措施不到位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严格执行安全操作规程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事故教训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公路工程施工现场安全事故案例分析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公路工程施工现场安全法律法规及标准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组合 3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组合 30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《中华人民共和国安全生产法》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《建设工程安全生产管理条例》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《公路工程施工安全技术规范》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组合 30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JGJ 59-2011《建筑施工安全检查标准》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JGJ 33-2012《建筑机械使用安全技术规程》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GB 50016-2014《建筑设计防火规范》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公路工程施工现场安全管理组织及职责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设立专门的安全管理部门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负责施工现场安全管理工作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制定安全管理制度与流程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配置专业的安全管理人员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负责施工现场安全检查与整改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组织安全培训与教育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施工现场安全管理组织机构设置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各岗位职责及安全职责划分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5" name="组合 3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6" name="组合 33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项目经理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负责项目安全管理工作的组织与实施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确保施工现场安全投入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1" name="组合 34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技术负责人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负责编制安全技术措施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指导施工现场安全技术工作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6" name="组合 34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专兼职安全员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负责施工现场安全检查与整改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监督施工现场安全作业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施工现场安全管理制度与流程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3" name="组合 3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4" name="组合 35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安全教育培训制度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安全隐患整改制度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9" name="组合 35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安全风险识别与评估流程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安全措施制定与实施流程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事故应急预案制定与演练流程</a:t>
                </a:r>
                <a:endParaRPr/>
              </a:p>
            </p:txBody>
          </p:sp>
          <p:pic>
            <p:nvPicPr>
              <p:cNvPr id="3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公路工程施工现场安全风险评估与预防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通过观察、询问、检查等手段识别风险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利用安全风险数据库进行风险识别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采用定性与定量相结合的方法进行评估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评估风险的可能性和严重程度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施工现场安全风险识别与评估方法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制定针对性的安全预防措施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配备安全防护设施与器材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严格执行安全操作规程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施工现场安全风险防控措施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施工现场安全事故应急预案制定与演练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制定针对不同安全事故的应急预案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制定应急预案的演练计划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应急预案演练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定期组织应急预案演练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提高员工应对突发事故的能力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公路工程施工现场安全防护措施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临时用电组织设计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编制临时用电组织设计文件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审批临时用电组织设计文件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临时用电设备与线路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选择合格的临时用电设备与线路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定期检查临时用电设备与线路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施工现场临时用电安全防护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https://d.book118.com/667143155164006042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公路工程施工现场安全检查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2024-09-16T11:44:02.658</cp:lastPrinted>
  <dcterms:created xsi:type="dcterms:W3CDTF">2024-09-16T03:44:02Z</dcterms:created>
  <dcterms:modified xsi:type="dcterms:W3CDTF">2024-09-16T03:44:04Z</dcterms:modified>
</cp:coreProperties>
</file>