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77A3-4933-4803-8CFB-5BB012293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C388E-EAC7-4921-B551-131D6CEE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46F8-B452-4365-90CF-BB7334F9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653AD-4D27-43AF-93D9-28AA88CE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C0461-9736-4F95-A511-DB18327B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F900E6-4B70-41C8-BDEC-2D653DD9E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9D389-6227-4AA2-9EA1-5397E632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611D-DAA7-489F-AA71-60884D22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C2EEF-4F8F-436D-8A9B-99E66D45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011A0-71E8-4F71-A96A-362657C0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C7004-6460-4E6D-93BC-19AFF33C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3164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安全生产培训专题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安全生产技术与实践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安全生产培训与教育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52" b="1615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安全生产对于企业的稳定发展和员工的生命安全至关重要，是实现可持续发展的重要保障。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安全生产是指在生产经营活动中，为避免人员伤害和财产损失而采取的一系列措施，确保生产过程的安全和员工的健康。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681" r="468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国家制定了一系列安全生产法律法规，如《中华人民共和国安全生产法》、《中华人民共和国劳动法》等，对企业安全生产提出明确要求和标准。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企业必须遵守相关法律法规，建立健全安全生产责任制，确保各项安全措施得到有效执行。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4" b="300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45" b="1574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安全生产遵循“安全第一、预防为主”的原则，强调在生产活动中始终把安全放在首位，加强预防措施，及时消除安全隐患。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企业应建立完善的安全管理体系，加强员工安全培训和教育，提高员工的安全意识和技能水平。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安全生产还需要坚持“以人为本”的原则，关注员工的生命安全和身心健康，创造安全、健康、和谐的工作环境。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明确各级管理人员和员工的安全生产职责，建立责任清单和考核机制。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制定安全生产目标，并将其分解到各部门、岗位和员工，确保目标的实现。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建立健全安全生产责任追究制度，对安全生产责任不落实的情况进行严肃处理。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对标安全生产标准，开展自查自纠，及时发现和整改安全隐患。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定期开展安全生产标准化评审，持续改进安全生产管理，提高安全管理水平。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制定安全生产标准，包括设备安全、作业安全、职业卫生等方面的标准。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安全生产标准化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67" r="11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对生产过程中存在的危险源进行辨识和评估，确定重大风险和一般风险。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制定风险控制措施，包括工程技术措施、管理措施和个体防护措施。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定期开展风险评估与控制工作，确保风险始终处于可控状态。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制定应急预案，明确应急组织、救援队伍、救援装备和物资等方面的要求。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开展应急演练，提高员工应对突发事件的能力和自救互救能力。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对应急预案进行定期评估和修订，确保预案的针对性和实用性。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安全生产应急预案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安全生产技术与实践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应急处理：员工应掌握常见的机械事故应急处理方法，如发生事故时如何紧急停机、如何疏散人员等，以减少事故损失。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安全防护措施：企业应提供完备的安全防护措施，如安装防护罩、防护栏等，并定期进行检查和维护，确保其有效性。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操作规程：员工需要熟悉各类机械设备的操作规程，严格按照规程进行操作，避免因误操作引发安全事故。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总结词：了解机械设备的操作规程，掌握安全防护措施，避免因误操作或防护不到位导致的安全事故。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总结词：了解电气安全知识，掌握安全用电规程，避免因用电不当引发的电气事故。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安全用电规程：员工需要熟悉安全用电规程，不私拉乱接电线，不使用破损的电线和电器设备。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绝缘防护：企业应提供良好的绝缘防护措施，如安装漏电保护器、定期检查电气设备等，以保障员工的人身安全。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应急处理：员工应掌握常见的电气事故应急处理方法，如发生触电事故时如何切断电源、如何进行心肺复苏等，以挽救生命。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https://d.book118.com/667143164132006041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2024-09-14T15:21:27.635</cp:lastPrinted>
  <dcterms:created xsi:type="dcterms:W3CDTF">2024-09-14T07:21:27Z</dcterms:created>
  <dcterms:modified xsi:type="dcterms:W3CDTF">2024-09-14T07:21:29Z</dcterms:modified>
</cp:coreProperties>
</file>