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64782-3FA2-4CC2-A53A-0C0E71F85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C03EB-3A9F-43AB-AE7B-E4F8BF51F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0BFB2-1516-4C43-97D3-FDDD0ADCB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564BB-BF83-48FA-84E7-BE1B24A04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D5AF3A-0BCD-4F4B-B23A-189E2E4BF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E8F97C-23BC-4C01-B339-020A85389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3BDD74-542B-46C2-AF2A-AD71DFC1E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D3C5C-D8EC-434C-A2A7-F46533EB9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A4DBE-E3DA-4DA2-AC7D-2C1B2DB5B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C33F9-E665-4001-A290-598F5BE22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9A9BF-8BD0-416E-80CF-159BCB250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46054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医院感染科护士业务学习的血液透析机护理与感染防护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血液透析机基本原理与操作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血液透析患者护理要点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感染防护措施在血液透析中的应用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血液透析机相关感染风险识别与评估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血液透析机相关感染防控策略制定与实施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血液透析机基本原理与操作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利用半透膜原理，通过扩散、对流体内各种有害以及多余的代谢废物和过多的电解质移出体外，达到净化血液、纠正水电解质及酸碱平衡的目的。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由水、电解质、碱基及葡萄糖等组成，与血液在透析膜两侧通过弥散进行溶质交换。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血液透析机工作原理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透析液组成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78" r="107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14" r="319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主要包括血液监护警报系统、透析液供给系统、超滤控制系统等。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血液透析机结构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血液监护警报系统用于监测患者血液情况，透析液供给系统提供透析所需透析液，超滤控制系统则负责控制超滤量等。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各部件功能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设备结构与功能介绍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开机自检、预冲管路、建立体外循环、血液透析、回血下机等步骤。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严格执行无菌操作，注意消毒和隔离；密切观察患者病情变化，及时处理并发症；定期检查和维护设备，确保正常运行。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熟悉血液透析机报警代码，以便快速识别故障类型。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报警代码识别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常见故障排除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如血流不畅、透析液温度异常等常见故障的排除方法。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定期清洗、消毒设备，更换易损件，确保设备处于良好状态。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常见故障排除方法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血液透析患者护理要点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了解患者的病情、病史、过敏史等相关信息，评估患者的血液透析治疗需求。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提供心理支持，帮助患者缓解焦虑、恐惧等不良情绪，增强治疗信心。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协助患者进行透析前的准备工作，如测量体重、血压等，确保透析治疗顺利进行。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透析前准备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血管通路建立与维护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血管通路选择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根据患者的具体情况选择合适的血管通路，如动静脉内瘘、中心静脉导管等。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血管通路维护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定期检查和维护血管通路，确保其通畅、无感染，及时发现并处理并发症。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穿刺技术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掌握正确的穿刺技术，减轻患者痛苦，提高穿刺成功率。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根据患者的凝血功能和透析治疗需求选择合适的抗凝剂。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抗凝剂选择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遵医嘱正确使用抗凝剂，注意观察患者的出血倾向和凝血功能变化。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抗凝剂使用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定期监测患者的凝血功能指标，记录抗凝剂的使用情况和患者的反应。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抗凝剂使用及监测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密切观察患者的病情变化，及时发现并处理透析相关的并发症，如低血压、肌肉痉挛、过敏反应等。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严格执行无菌操作、定期更换敷料、保持血管通路通畅等，降低并发症的发生率。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根据并发症的具体情况采取相应的处理措施，如调整透析参数、给予药物治疗等，确保患者的安全。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感染防护措施在血液透析中的应用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手卫生的指征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接触患者前、进行清洁或无菌操作前、接触患者后、接触患者周围环境后、接触血液、体液或分泌物后。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手卫生的方法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采用流动水洗手或使用速干手消毒剂进行手消毒，确保双手的清洁和卫生。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手是传播医院感染的主要媒介，保持手卫生是预防和控制医院感染最简单、最有效、最方便、最经济的措施。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手卫生规范执行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血液透析室应当保持空气清新，每日进行有效的空气消毒，地面、物表等每日进行清洁或消毒。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血液透析室的消毒隔离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每次透析结束后，应对透析机外部进行清洁和消毒，对透析机内部管路进行消毒，确保透析机的清洁和无菌。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血液透析机的消毒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对患有传染性疾病的患者，应实行严格的隔离措施，如使用专用透析机、专用治疗用品等，防止交叉感染的发生。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患者的隔离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消毒隔离制度落实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无菌物品应存放在清洁、干燥、通风良好的无菌物品存放区，定期检查无菌物品的有效期和质量。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无菌物品的管理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医护人员在进行血液透析治疗时，应严格遵守无菌技术操作规范，如穿戴无菌手套、口罩、帽子等，确保治疗过程的无菌状态。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无菌技术操作规范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一次性使用医疗用品应严格执行一次性使用的规定，不得重复使用，确保患者的安全。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一次性使用医疗用品的管理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无菌技术操作要求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https://d.book118.com/667146054056006032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2024-09-05T05:26:49.136</cp:lastPrinted>
  <dcterms:created xsi:type="dcterms:W3CDTF">2024-09-04T21:26:49Z</dcterms:created>
  <dcterms:modified xsi:type="dcterms:W3CDTF">2024-09-04T21:26:51Z</dcterms:modified>
</cp:coreProperties>
</file>