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7F91F-A0E4-4293-92D1-5EE27EC1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9D53C-1FA6-4133-9414-1E092250D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4E07-B9D2-496D-A0BB-E9CDD88C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4B215-A67F-4859-A265-BD8DA777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2E745-0489-4950-BAC9-231628FC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FAC11-BC7E-4CE8-AA91-BF5CF293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C765F-E307-4F80-8642-12AC290C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60F31-AE8E-4DB7-947C-B36F439A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C3A16-0C75-4B16-B1FF-52DAD9FA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6636C-D19D-421F-880A-F2D1C055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80A06-3246-4362-BB1D-5E7D52CEB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6153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接入Internet方式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接入Internet的基本概念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拨号接入方式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专用网络接入方式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接入Internet方式的比较与选择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接入Internet的基本概念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Internet，中文译名为“因特网”或“互联网”，是一个全球性的计算机通信网络，由数以亿计的设备、服务器和基础设施组成，通过TCP/IP协议族进行通信。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从20世纪60年代ARPANET的诞生，到80年代TCP/IP协议的广泛应用，再到90年代万维网（World Wide Web）的出现，Internet逐渐发展成为一个全球性的信息交流平台。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Internet的定义与发展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接入Internet的意义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接入Internet可以方便地获取全球范围内的各种信息，如新闻、学术资料、天气预报等。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通过电子邮件、即时通讯、社交媒体等方式，人们可以跨越地域和时差进行沟通交流。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接入Internet可以享受各种在线服务，如在线教育、在线购物、在线娱乐等。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Internet为创新创业提供了广阔的平台，如电子商务、云计算、大数据等领域的发展。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858" r="48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通过调制解调器（Modem）和电话线拨号连接到Internet，速度较慢且占用电话线。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拨号接入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宽带接入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无线接入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卫星接入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通过DSL、Cable Modem或光纤等宽带技术连接到Internet，速度较快且可同时进行电话和数据通信。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通过移动通信网络（如3G、4G、5G）或无线局域网（WLAN）连接到Internet，具有移动性和便携性。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通过卫星通信连接到Internet，适用于偏远地区或特殊应用场景。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接入方式的分类与特点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拨号接入方式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拨号接入是通过电话线或ISDN线路，利用调制解调器将计算机的数字信号转换为模拟信号，通过电话网络传输到Internet服务提供商（ISP）的接入服务器，再经过解调转换回数字信号，实现与Internet的连接。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计算机上的拨号软件，输入ISP提供的电话号码和用户名/密码等信息，发起拨号请求。调制解调器将计算机的数字信号转换为模拟信号，通过电话线传输到ISP的接入服务器。接入服务器验证用户信息后，为用户分配一个临时的IP地址，并建立数据连接。用户即可通过该连接访问Internet上的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拨号接入的原理与流程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设备简单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只需一台计算机、一个调制解调器和一根电话线即可实现接入。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费用低廉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相对于其他接入方式，拨号接入的费用较低，适合个人用户和小型企业。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拨号接入的优缺点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可移动性：只要有电话线的地方就可以使用拨号接入，具有一定的可移动性。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拨号接入的优缺点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80" r="498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速度慢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由于电话线路的带宽有限，拨号接入的速度较慢，无法满足高速数据传输的需求。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占用电话线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使用拨号接入时，电话线路被占用，无法同时拨打电话。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连接不稳定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受电话线路质量和天气等因素的影响，拨号接入的连接稳定性较差。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拨号接入的优缺点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对于只需要偶尔上网或对网络速度要求不高的个人用户，拨号接入是一种经济实惠的选择。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小型企业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偏远地区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对于预算有限或对网络需求不高的小型企业，拨号接入可以作为一种临时的解决方案。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在偏远地区或基础设施不完善的地区，拨号接入可能是唯一可行的接入方式。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拨号接入的适用场景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ADSL（Asymmetric Digital Subscriber Line，非对称数字用户线）是一种利用现有电话铜线资源，通过先进调制技术提供宽带接入的服务。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ADSL提供上行和下行非对称的传输速率，一般下行速率较高，适合家庭和小型企业用户。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ADSL设备通常安装在用户端，通过电话线连接到电信局的DSLAM设备，再通过高速骨干网连接到Internet。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ADSL接入技术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光纤接入提供非常高的传输速率，可以满足各种高速率业务需求。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光纤接入网通常由光线路终端（OLT）、光分配网（ODN）和光网络单元（ONU）组成，其中OLT安装在电信局端，ONU安装在用户端。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光纤接入技术是以光纤为传输介质的接入网技术，具有传输容量大、传输距离远、抗干扰能力强等优点。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光纤接入技术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Cable Modem接入技术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Cable Modem设备通常安装在用户端，通过同轴电缆连接到有线电视网络的前端设备（CMTS），再通过高速骨干网连接到Internet。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Cable Modem接入技术是利用有线电视网络（CATV）的同轴电缆资源，通过频分复用方式提供宽带接入的服务。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Cable Modem接入提供较高的下行传输速率和较低的上行传输速率，适合需要大量下载数据的用户。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传输速率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https://d.book118.com/667146153026006044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2024-09-18T09:36:58.920</cp:lastPrinted>
  <dcterms:created xsi:type="dcterms:W3CDTF">2024-09-18T01:36:58Z</dcterms:created>
  <dcterms:modified xsi:type="dcterms:W3CDTF">2024-09-18T01:37:01Z</dcterms:modified>
</cp:coreProperties>
</file>