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067A64-66B0-4393-AE06-9E0AF791E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279D2-B54D-4529-88B4-18BE6EEB15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640E13-B1B5-45B1-8B97-2D95F660C1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385EC5-2E71-4202-A187-A28FD67A6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E85F2B-E7F0-47B4-AD90-08A8D0B869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4FC6A2A-13B0-4FF2-BA4E-806ECB49B3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A0EC4AC-9C0D-40DF-84A8-569F72454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6E1F00-A60B-4D74-9D35-A6E64435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5701FC-B6C3-406D-B5DB-2F33B9544F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C536B2-0BB1-46D8-AFA0-82EDFD5F9D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F320C0-9F00-413F-835D-A5D124E6A9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50013065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从生活视角解读化学平衡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425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 WORK SUMMARY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化学平衡概述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生活中的化学平衡现象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化学平衡在日常生活中的应用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破坏化学平衡的危害及预防措施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实验探究：观察和分析化学平衡现象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总结与展望：将化学平衡知识应用于生活实践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化学平衡概述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化学平衡定义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在一定条件下，可逆反应中正反应速率与逆反应速率相等，反应物和生成物的浓度不再发生变化的状态。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平衡原理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化学平衡是动态平衡，即正逆反应仍在进行，但速率相等，使得各组分浓度保持不变。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表达式为等于等于生成物浓度的系数次方的乘积，例如 Ksp(AgCl)=[Ag+][Cl-]。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沉淀溶解平衡常数（Ksp）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可用于判断沉淀的生成和溶解情况，预测沉淀的转化方向。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沉淀溶解平衡常数的应用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平衡常数与表达式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包括温度、浓度、压强（对有气体参加的反应）等。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移动方向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当改变影响平衡的条件时，平衡会向着减弱这种改变的方向移动。例如，升高温度，平衡会向着吸热反应方向移动；增大压强（对有气体参加的反应），平衡会向着气体体积减小的方向移动。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影响因素及移动方向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生活中的化学平衡现象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3750" r="3375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体液酸碱平衡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人体体液的酸碱度需维持在一个狭窄的范围内，以确保正常的生理功能。当酸碱平衡失调时，可能导致酸中毒或碱中毒。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饮食与酸碱平衡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摄入的食物会影响体液的酸碱平衡。例如，过多摄入酸性食物（如肉类、奶制品等）可能导致体液酸化，而摄入碱性食物（如蔬菜、水果等）有助于维持酸碱平衡。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酸碱平衡与健康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体液酸碱平衡对人体健康至关重要。长期酸碱失衡可能导致疲劳、免疫力下降、骨质疏松等问题。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酸碱平衡与人体健康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750" r="9750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沉淀溶解平衡是指难溶电解质在水中达到溶解和沉淀的动态平衡。通过调节水的pH值、温度等因素，可以改变沉淀溶解平衡，从而影响水中杂质的去除。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沉淀溶解平衡原理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沉淀溶解平衡原理在水处理中广泛应用，如去除水中的重金属离子、降低水的硬度等。通过加入适当的沉淀剂，使杂质离子形成难溶沉淀物而去除。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水处理中的应用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合理应用沉淀溶解平衡原理，可以保障饮用水的安全和质量，减少对人体健康的潜在危害。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饮用水安全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沉淀溶解平衡与水处理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氧化还原反应是化学反应中电子转移的过程，涉及氧化剂和还原剂之间的相互作用。电池的工作原理正是基于氧化还原反应。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t="5688" b="5688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电池中的氧化还原平衡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电池工作时，正极发生氧化反应，负极发生还原反应，通过电解质中的离子迁移维持电荷平衡。氧化还原平衡直接影响电池的性能和使用寿命。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能源转换与储存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电池作为能源转换和储存的重要工具，其工作原理涉及氧化还原平衡。了解和控制氧化还原平衡有助于提高电池效率、延长使用寿命并推动新能源技术的发展。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氧化还原平衡与电池工作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化学平衡在日常生活中的应用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乳化作用原理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洗涤剂中的表面活性剂分子具有亲水基团和疏水基团，能够在水和油之间形成稳定的乳状液，实现乳化作用。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洗涤效果提升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通过乳化作用，洗涤剂能够将油污包裹成微小颗粒，并随水流冲走，提高洗涤效果。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环保与安全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选择生物降解性好的表面活性剂，降低对环境的影响，同时确保洗涤剂对人体无害。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洗涤剂中的乳化作用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防腐剂通过抑制微生物的生长和繁殖，延长食品的保质期。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防腐剂作用机制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种类与选择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安全与健康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常见的食品防腐剂包括苯甲酸盐、山梨酸盐等，其使用需符合国家相关法规和标准。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适量使用防腐剂不会对健康产生危害，但过量或不当使用可能引发安全问题。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食品中的防腐剂使用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https://d.book118.com/667150013065006031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2024-09-03T16:16:29.414</cp:lastPrinted>
  <dcterms:created xsi:type="dcterms:W3CDTF">2024-09-03T08:16:29Z</dcterms:created>
  <dcterms:modified xsi:type="dcterms:W3CDTF">2024-09-03T08:16:31Z</dcterms:modified>
</cp:coreProperties>
</file>