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382C9-A0F0-4655-A1C6-D72AFA07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2DB3A-0BC3-4845-9BAF-561C8AEA5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2F335-CB65-44AB-8143-E5DB28CDE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3DA8D-F37D-4E36-BEDA-499E6846A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5F0E99-9128-460F-A14A-69985F815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79BC3-D708-472B-9A99-3B3F10FE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090ED-C662-4A95-A938-5EB1B4A0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826A7-4E13-4294-8D2F-29E870D50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0219A-706F-40A1-8BFC-7268B85B6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0A723-7930-4D53-B001-48EBAA3D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647E9-8A21-42C1-A594-19967BB5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0102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营销管理部工作思路及措施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工作思路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74" r="77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569" r="65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制定营销策略和计划，确保销售目标的实现。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组织并实施市场调研，了解客户需求和市场趋势。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协调内外部资源，推动产品推广和品牌建设。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监控市场动态，及时调整营销策略以适应变化。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提高市场份额和销售额。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增强品牌知名度和美誉度。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优化营销成本和提高投资回报率。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建立稳定的客户关系和忠诚度。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面临市场竞争加剧和客户需求多样化的挑战。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903" b="90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需要加强与内外部合作伙伴的沟通和协作。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需要进一步提高团队凝聚力和执行力。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需要不断优化和创新营销策略和手段。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工作思路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深入了解市场状况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通过市场调查、数据分析等方式，深入了解目标市场的需求、竞争态势、行业趋势等信息，为制定营销策略提供依据。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57" r="21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制定针对性竞争策略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分析竞争对手的优劣势，找出差异化竞争优势，制定针对性竞争策略，提高市场占有率。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制定多元化营销策略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根据市场分析结果，制定多元化的营销策略，包括产品定位、定价、促销、渠道拓展等，以提高品牌知名度和销售业绩。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建立长期稳定的客户关系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通过建立客户档案、定期回访、提供优质售后服务等方式，加强与客户的沟通和互动，提高客户满意度和忠诚度。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https://d.book118.com/667150102135006042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2024-09-16T04:20:58.495</cp:lastPrinted>
  <dcterms:created xsi:type="dcterms:W3CDTF">2024-09-15T20:20:58Z</dcterms:created>
  <dcterms:modified xsi:type="dcterms:W3CDTF">2024-09-15T20:21:00Z</dcterms:modified>
</cp:coreProperties>
</file>