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5A1253-A55A-4F0D-9611-58984A2A3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3F3E9-948B-4B03-8318-E98CE30E8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53F247-5A3D-4664-8815-A09F0916C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CCBF5D-76A2-4A51-BA71-38181FD39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6FEDA4-CEFA-44E8-ADAF-E33089E21A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4A67F-3F16-4A6E-9F77-EE0ACB195C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A24342-DE67-4C0D-AED5-4B9603D176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53F1C-8151-4662-B7FB-C70147FBB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D48B40-87B6-4887-8868-732986751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E5F7E-BA69-4141-858E-ABFB19551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E0B56-5080-4C43-A703-13F2CC45E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51156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硬件加速神经网络</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神经网络概述
 硬件加速需求
 硬件加速原理
 常见硬件加速器
 硬件加速器比较
 硬件加速优化技术
 硬件加速应用案例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神经网络概述</a:t>
            </a:r>
          </a:p>
        </p:txBody>
      </p:sp>
      <p:sp>
        <p:nvSpPr>
          <p:cNvPr id="3" name="Subtitle 2"/>
          <p:cNvSpPr>
            <a:spLocks noGrp="1"/>
          </p:cNvSpPr>
          <p:nvPr>
            <p:ph type="subTitle" idx="1"/>
          </p:nvPr>
        </p:nvSpPr>
        <p:spPr/>
        <p:txBody>
          <a:bodyPr/>
          <a:lstStyle/>
          <a:p>
            <a:r>
              <a:t>硬件加速神经网络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神经网络概述</a:t>
            </a:r>
          </a:p>
        </p:txBody>
      </p:sp>
      <p:sp>
        <p:nvSpPr>
          <p:cNvPr id="3" name="Content Placeholder 2"/>
          <p:cNvSpPr>
            <a:spLocks noGrp="1"/>
          </p:cNvSpPr>
          <p:nvPr>
            <p:ph sz="half" idx="2"/>
          </p:nvPr>
        </p:nvSpPr>
        <p:spPr/>
        <p:txBody>
          <a:bodyPr/>
          <a:lstStyle/>
          <a:p>
            <a:r>
              <a:t>1.神经网络是一种模拟生物神经系统的计算模型，由大量神经元节点和它们之间的连接组成，能够学习和推断任务。</a:t>
            </a:r>
          </a:p>
          <a:p>
            <a:r>
              <a:t>2.神经网络的基础包括感知器模型、多层感知器、卷积神经网络、循环神经网络等不同类型的网络结构，每种结构都有其特点和适用场景。</a:t>
            </a:r>
          </a:p>
          <a:p>
            <a:r>
              <a:t>3.神经网络的学习算法，如反向传播算法和梯度下降算法，能够自动调整网络参数，优化网络性能。</a:t>
            </a:r>
          </a:p>
          <a:p/>
        </p:txBody>
      </p:sp>
      <p:sp>
        <p:nvSpPr>
          <p:cNvPr id="4" name="Text Placeholder 3"/>
          <p:cNvSpPr>
            <a:spLocks noGrp="1"/>
          </p:cNvSpPr>
          <p:nvPr>
            <p:ph type="body" idx="3"/>
          </p:nvPr>
        </p:nvSpPr>
        <p:spPr/>
        <p:txBody>
          <a:bodyPr/>
          <a:lstStyle/>
          <a:p>
            <a:r>
              <a:t>神经网络的应用领域</a:t>
            </a:r>
          </a:p>
        </p:txBody>
      </p:sp>
      <p:sp>
        <p:nvSpPr>
          <p:cNvPr id="5" name="Content Placeholder 4"/>
          <p:cNvSpPr>
            <a:spLocks noGrp="1"/>
          </p:cNvSpPr>
          <p:nvPr>
            <p:ph sz="half" idx="4"/>
          </p:nvPr>
        </p:nvSpPr>
        <p:spPr/>
        <p:txBody>
          <a:bodyPr/>
          <a:lstStyle/>
          <a:p>
            <a:r>
              <a:t>1.神经网络在图像识别、语音识别、自然语言处理等领域得到广泛应用，并在人脸识别、自动驾驶等具体场景中发挥着重要作用。</a:t>
            </a:r>
          </a:p>
          <a:p>
            <a:r>
              <a:t>2.神经网络能够与深度学习技术相结合，提高模型的性能和泛化能力，进一步拓展了其应用领域。</a:t>
            </a:r>
          </a:p>
          <a:p>
            <a:r>
              <a:t>3.神经网络的应用需要考虑到数据隐私、安全性和伦理等问题，确保技术的合理应用和发展。</a:t>
            </a:r>
          </a:p>
          <a:p/>
        </p:txBody>
      </p:sp>
      <p:sp>
        <p:nvSpPr>
          <p:cNvPr id="6" name="Text Placeholder 5"/>
          <p:cNvSpPr>
            <a:spLocks noGrp="1"/>
          </p:cNvSpPr>
          <p:nvPr>
            <p:ph type="body" idx="1"/>
          </p:nvPr>
        </p:nvSpPr>
        <p:spPr/>
        <p:txBody>
          <a:bodyPr/>
          <a:lstStyle/>
          <a:p>
            <a:r>
              <a:t>神经网络的定义和基础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神经网络概述</a:t>
            </a:r>
          </a:p>
        </p:txBody>
      </p:sp>
      <p:sp>
        <p:nvSpPr>
          <p:cNvPr id="3" name="Text Placeholder 2"/>
          <p:cNvSpPr>
            <a:spLocks noGrp="1"/>
          </p:cNvSpPr>
          <p:nvPr>
            <p:ph type="body" idx="1"/>
          </p:nvPr>
        </p:nvSpPr>
        <p:spPr/>
        <p:txBody>
          <a:bodyPr/>
          <a:lstStyle/>
          <a:p>
            <a:r>
              <a:t>神经网络的发展趋势和挑战</a:t>
            </a:r>
          </a:p>
        </p:txBody>
      </p:sp>
      <p:sp>
        <p:nvSpPr>
          <p:cNvPr id="4" name="Content Placeholder 3"/>
          <p:cNvSpPr>
            <a:spLocks noGrp="1"/>
          </p:cNvSpPr>
          <p:nvPr>
            <p:ph sz="half" idx="2"/>
          </p:nvPr>
        </p:nvSpPr>
        <p:spPr/>
        <p:txBody>
          <a:bodyPr/>
          <a:lstStyle/>
          <a:p>
            <a:r>
              <a:t>1.神经网络的发展趋势包括模型规模的扩大、算法效率的提高、应用场景的拓展等，不断推动着技术的发展和创新。</a:t>
            </a:r>
          </a:p>
          <a:p>
            <a:r>
              <a:t>2.神经网络面临着一些挑战，如模型可解释性不足、数据隐私问题、计算资源消耗大等，需要继续研究和探索解决方案。</a:t>
            </a:r>
          </a:p>
          <a:p>
            <a:r>
              <a:t>3.未来，神经网络将与多种技术相结合，如强化学习、迁移学习等，进一步拓展其应用前景和应用领域。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硬件加速需求</a:t>
            </a:r>
          </a:p>
        </p:txBody>
      </p:sp>
      <p:sp>
        <p:nvSpPr>
          <p:cNvPr id="3" name="Subtitle 2"/>
          <p:cNvSpPr>
            <a:spLocks noGrp="1"/>
          </p:cNvSpPr>
          <p:nvPr>
            <p:ph type="subTitle" idx="1"/>
          </p:nvPr>
        </p:nvSpPr>
        <p:spPr/>
        <p:txBody>
          <a:bodyPr/>
          <a:lstStyle/>
          <a:p>
            <a:r>
              <a:t>硬件加速神经网络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硬件加速需求</a:t>
            </a:r>
          </a:p>
        </p:txBody>
      </p:sp>
      <p:sp>
        <p:nvSpPr>
          <p:cNvPr id="3" name="Text Placeholder 2"/>
          <p:cNvSpPr>
            <a:spLocks noGrp="1"/>
          </p:cNvSpPr>
          <p:nvPr>
            <p:ph type="body" idx="1"/>
          </p:nvPr>
        </p:nvSpPr>
        <p:spPr/>
        <p:txBody>
          <a:bodyPr/>
          <a:lstStyle/>
          <a:p>
            <a:r>
              <a:t>计算性能提升</a:t>
            </a:r>
          </a:p>
        </p:txBody>
      </p:sp>
      <p:sp>
        <p:nvSpPr>
          <p:cNvPr id="4" name="Content Placeholder 3"/>
          <p:cNvSpPr>
            <a:spLocks noGrp="1"/>
          </p:cNvSpPr>
          <p:nvPr>
            <p:ph sz="half" idx="2"/>
          </p:nvPr>
        </p:nvSpPr>
        <p:spPr/>
        <p:txBody>
          <a:bodyPr/>
          <a:lstStyle/>
          <a:p>
            <a:r>
              <a:t>1.随着深度学习模型复杂度的增加，对计算性能的需求也在不断提升。硬件加速可以有效提高计算性能，满足模型训练和推理的需求。</a:t>
            </a:r>
          </a:p>
          <a:p>
            <a:r>
              <a:t>2.利用专门的硬件加速器，如GPU、TPU等，可以实现并行计算，大幅提升计算效率。</a:t>
            </a:r>
          </a:p>
          <a:p>
            <a:r>
              <a:t>3.通过硬件优化和算法优化相结合，可以进一步提高硬件加速器的性能表现。</a:t>
            </a:r>
          </a:p>
          <a:p>
            <a:r>
              <a:t>---</a:t>
            </a:r>
          </a:p>
          <a:p/>
        </p:txBody>
      </p:sp>
      <p:sp>
        <p:nvSpPr>
          <p:cNvPr id="5" name="Text Placeholder 4"/>
          <p:cNvSpPr>
            <a:spLocks noGrp="1"/>
          </p:cNvSpPr>
          <p:nvPr>
            <p:ph type="body" idx="3"/>
          </p:nvPr>
        </p:nvSpPr>
        <p:spPr/>
        <p:txBody>
          <a:bodyPr/>
          <a:lstStyle/>
          <a:p>
            <a:r>
              <a:t>能耗效率优化</a:t>
            </a:r>
          </a:p>
        </p:txBody>
      </p:sp>
      <p:sp>
        <p:nvSpPr>
          <p:cNvPr id="6" name="Content Placeholder 5"/>
          <p:cNvSpPr>
            <a:spLocks noGrp="1"/>
          </p:cNvSpPr>
          <p:nvPr>
            <p:ph sz="half" idx="4"/>
          </p:nvPr>
        </p:nvSpPr>
        <p:spPr/>
        <p:txBody>
          <a:bodyPr/>
          <a:lstStyle/>
          <a:p>
            <a:r>
              <a:t>1.深度学习模型的训练和推理需要大量的计算资源，因此能耗效率成为一个重要的考虑因素。</a:t>
            </a:r>
          </a:p>
          <a:p>
            <a:r>
              <a:t>2.硬件加速技术可以降低能耗，提高能效比，使得深度学习应用更加绿色环保。</a:t>
            </a:r>
          </a:p>
          <a:p>
            <a:r>
              <a:t>3.通过优化硬件加速器的设计和算法，可以进一步提高能耗效率，延长设备使用寿命。</a:t>
            </a:r>
          </a:p>
          <a:p>
            <a:r>
              <a:t>---</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硬件加速需求</a:t>
            </a:r>
          </a:p>
        </p:txBody>
      </p:sp>
      <p:sp>
        <p:nvSpPr>
          <p:cNvPr id="3" name="Text Placeholder 2"/>
          <p:cNvSpPr>
            <a:spLocks noGrp="1"/>
          </p:cNvSpPr>
          <p:nvPr>
            <p:ph type="body" idx="1"/>
          </p:nvPr>
        </p:nvSpPr>
        <p:spPr/>
        <p:txBody>
          <a:bodyPr/>
          <a:lstStyle/>
          <a:p>
            <a:r>
              <a:t>实时性需求</a:t>
            </a:r>
          </a:p>
        </p:txBody>
      </p:sp>
      <p:sp>
        <p:nvSpPr>
          <p:cNvPr id="4" name="Content Placeholder 3"/>
          <p:cNvSpPr>
            <a:spLocks noGrp="1"/>
          </p:cNvSpPr>
          <p:nvPr>
            <p:ph sz="half" idx="2"/>
          </p:nvPr>
        </p:nvSpPr>
        <p:spPr/>
        <p:txBody>
          <a:bodyPr/>
          <a:lstStyle/>
          <a:p>
            <a:r>
              <a:t>1.随着深度学习应用的不断发展，对实时性的需求也越来越高。硬件加速技术可以提高计算速度，满足实时性需求。</a:t>
            </a:r>
          </a:p>
          <a:p>
            <a:r>
              <a:t>2.通过采用低延迟的硬件加速器和优化算法，可以实现毫秒级别的响应时间，提高用户体验。</a:t>
            </a:r>
          </a:p>
          <a:p>
            <a:r>
              <a:t>3.实时性的提高还可以促进深度学习在更多领域的应用，如自动驾驶、智能制造等。</a:t>
            </a:r>
          </a:p>
          <a:p>
            <a:r>
              <a:t>---</a:t>
            </a:r>
          </a:p>
          <a:p/>
        </p:txBody>
      </p:sp>
      <p:sp>
        <p:nvSpPr>
          <p:cNvPr id="5" name="Text Placeholder 4"/>
          <p:cNvSpPr>
            <a:spLocks noGrp="1"/>
          </p:cNvSpPr>
          <p:nvPr>
            <p:ph type="body" idx="3"/>
          </p:nvPr>
        </p:nvSpPr>
        <p:spPr/>
        <p:txBody>
          <a:bodyPr/>
          <a:lstStyle/>
          <a:p>
            <a:r>
              <a:t>可扩展性需求</a:t>
            </a:r>
          </a:p>
        </p:txBody>
      </p:sp>
      <p:sp>
        <p:nvSpPr>
          <p:cNvPr id="6" name="Content Placeholder 5"/>
          <p:cNvSpPr>
            <a:spLocks noGrp="1"/>
          </p:cNvSpPr>
          <p:nvPr>
            <p:ph sz="half" idx="4"/>
          </p:nvPr>
        </p:nvSpPr>
        <p:spPr/>
        <p:txBody>
          <a:bodyPr/>
          <a:lstStyle/>
          <a:p>
            <a:r>
              <a:t>1.深度学习模型的不断扩大对硬件加速器的可扩展性提出了更高的要求。</a:t>
            </a:r>
          </a:p>
          <a:p>
            <a:r>
              <a:t>2.硬件加速器需要支持更大的模型和数据集，同时保持高性能和高效率。</a:t>
            </a:r>
          </a:p>
          <a:p>
            <a:r>
              <a:t>3.通过采用分布式计算和存储技术，可以实现硬件加速器的横向扩展，提高系统的可扩展性。</a:t>
            </a:r>
          </a:p>
          <a:p>
            <a:r>
              <a:t>---</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硬件加速需求</a:t>
            </a:r>
          </a:p>
        </p:txBody>
      </p:sp>
      <p:sp>
        <p:nvSpPr>
          <p:cNvPr id="3" name="Text Placeholder 2"/>
          <p:cNvSpPr>
            <a:spLocks noGrp="1"/>
          </p:cNvSpPr>
          <p:nvPr>
            <p:ph type="body" idx="1"/>
          </p:nvPr>
        </p:nvSpPr>
        <p:spPr/>
        <p:txBody>
          <a:bodyPr/>
          <a:lstStyle/>
          <a:p>
            <a:r>
              <a:t>可靠性和稳定性需求</a:t>
            </a:r>
          </a:p>
        </p:txBody>
      </p:sp>
      <p:sp>
        <p:nvSpPr>
          <p:cNvPr id="4" name="Content Placeholder 3"/>
          <p:cNvSpPr>
            <a:spLocks noGrp="1"/>
          </p:cNvSpPr>
          <p:nvPr>
            <p:ph sz="half" idx="2"/>
          </p:nvPr>
        </p:nvSpPr>
        <p:spPr/>
        <p:txBody>
          <a:bodyPr/>
          <a:lstStyle/>
          <a:p>
            <a:r>
              <a:t>1.深度学习应用的可靠性和稳定性对于实际应用至关重要。硬件加速技术需要提高系统的可靠性和稳定性。</a:t>
            </a:r>
          </a:p>
          <a:p>
            <a:r>
              <a:t>2.通过采用高可靠性的硬件加速器和冗余设计，可以降低系统故障的风险。</a:t>
            </a:r>
          </a:p>
          <a:p>
            <a:r>
              <a:t>3.同时，优化算法和软件也可以提高系统的稳定性，避免计算错误和崩溃等问题。</a:t>
            </a:r>
          </a:p>
          <a:p>
            <a:r>
              <a:t>---</a:t>
            </a:r>
          </a:p>
          <a:p/>
        </p:txBody>
      </p:sp>
      <p:sp>
        <p:nvSpPr>
          <p:cNvPr id="5" name="Text Placeholder 4"/>
          <p:cNvSpPr>
            <a:spLocks noGrp="1"/>
          </p:cNvSpPr>
          <p:nvPr>
            <p:ph type="body" idx="3"/>
          </p:nvPr>
        </p:nvSpPr>
        <p:spPr/>
        <p:txBody>
          <a:bodyPr/>
          <a:lstStyle/>
          <a:p>
            <a:r>
              <a:t>兼容性需求</a:t>
            </a:r>
          </a:p>
        </p:txBody>
      </p:sp>
      <p:sp>
        <p:nvSpPr>
          <p:cNvPr id="6" name="Content Placeholder 5"/>
          <p:cNvSpPr>
            <a:spLocks noGrp="1"/>
          </p:cNvSpPr>
          <p:nvPr>
            <p:ph sz="half" idx="4"/>
          </p:nvPr>
        </p:nvSpPr>
        <p:spPr/>
        <p:txBody>
          <a:bodyPr/>
          <a:lstStyle/>
          <a:p>
            <a:r>
              <a:t>1.不同的深度学习框架和算法需要不同的硬件加速器进行加速。因此，硬件加速器需要兼容多种框架和算法。</a:t>
            </a:r>
          </a:p>
          <a:p>
            <a:r>
              <a:t>2.通过提供标准的接口和规范，可以实现硬件加速器的兼容性，方便用户使用。</a:t>
            </a:r>
          </a:p>
          <a:p>
            <a:r>
              <a:t>3.同时，硬件加速器也需要不断更新和优化，以适应不断变化的深度学习应用需求。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Subtitle 2"/>
          <p:cNvSpPr>
            <a:spLocks noGrp="1"/>
          </p:cNvSpPr>
          <p:nvPr>
            <p:ph type="subTitle" idx="1"/>
          </p:nvPr>
        </p:nvSpPr>
        <p:spPr/>
        <p:txBody>
          <a:bodyPr/>
          <a:lstStyle/>
          <a:p>
            <a:r>
              <a:t>硬件加速神经网络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硬件加速原理简介</a:t>
            </a:r>
          </a:p>
        </p:txBody>
      </p:sp>
      <p:sp>
        <p:nvSpPr>
          <p:cNvPr id="4" name="Content Placeholder 3"/>
          <p:cNvSpPr>
            <a:spLocks noGrp="1"/>
          </p:cNvSpPr>
          <p:nvPr>
            <p:ph sz="half" idx="2"/>
          </p:nvPr>
        </p:nvSpPr>
        <p:spPr/>
        <p:txBody>
          <a:bodyPr/>
          <a:lstStyle/>
          <a:p>
            <a:r>
              <a:t>1.硬件加速原理是通过专用硬件来提高神经网络计算性能的技术。</a:t>
            </a:r>
          </a:p>
          <a:p>
            <a:r>
              <a:t>2.专用硬件可以针对神经网络的特定计算进行优化，从而提高计算效率和吞吐量。</a:t>
            </a:r>
          </a:p>
          <a:p>
            <a:r>
              <a:t>3.硬件加速技术可以应用于神经网络的训练和推理过程，大幅提高计算速度。</a:t>
            </a:r>
          </a:p>
          <a:p/>
        </p:txBody>
      </p:sp>
      <p:sp>
        <p:nvSpPr>
          <p:cNvPr id="5" name="Text Placeholder 4"/>
          <p:cNvSpPr>
            <a:spLocks noGrp="1"/>
          </p:cNvSpPr>
          <p:nvPr>
            <p:ph type="body" idx="3"/>
          </p:nvPr>
        </p:nvSpPr>
        <p:spPr/>
        <p:txBody>
          <a:bodyPr/>
          <a:lstStyle/>
          <a:p>
            <a:r>
              <a:t>硬件加速器架构设计</a:t>
            </a:r>
          </a:p>
        </p:txBody>
      </p:sp>
      <p:sp>
        <p:nvSpPr>
          <p:cNvPr id="6" name="Content Placeholder 5"/>
          <p:cNvSpPr>
            <a:spLocks noGrp="1"/>
          </p:cNvSpPr>
          <p:nvPr>
            <p:ph sz="half" idx="4"/>
          </p:nvPr>
        </p:nvSpPr>
        <p:spPr/>
        <p:txBody>
          <a:bodyPr/>
          <a:lstStyle/>
          <a:p>
            <a:r>
              <a:t>1.硬件加速器通常采用并行计算架构，以提高计算性能。</a:t>
            </a:r>
          </a:p>
          <a:p>
            <a:r>
              <a:t>2.架构设计需要考虑存储层次、数据传输、计算精度等方面的优化。</a:t>
            </a:r>
          </a:p>
          <a:p>
            <a:r>
              <a:t>3.不同的神经网络算法需要不同的硬件加速器架构设计。</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硬件加速器芯片技术</a:t>
            </a:r>
          </a:p>
        </p:txBody>
      </p:sp>
      <p:sp>
        <p:nvSpPr>
          <p:cNvPr id="4" name="Content Placeholder 3"/>
          <p:cNvSpPr>
            <a:spLocks noGrp="1"/>
          </p:cNvSpPr>
          <p:nvPr>
            <p:ph sz="half" idx="2"/>
          </p:nvPr>
        </p:nvSpPr>
        <p:spPr/>
        <p:txBody>
          <a:bodyPr/>
          <a:lstStyle/>
          <a:p>
            <a:r>
              <a:t>1.硬件加速器芯片可以采用ASIC、FPGA等技术实现。</a:t>
            </a:r>
          </a:p>
          <a:p>
            <a:r>
              <a:t>2.ASIC芯片具有高性能、低功耗等优点，适合于大规模部署。</a:t>
            </a:r>
          </a:p>
          <a:p>
            <a:r>
              <a:t>3.FPGA芯片具有灵活性和可编程性，适合于快速原型验证和小规模部署。</a:t>
            </a:r>
          </a:p>
          <a:p/>
        </p:txBody>
      </p:sp>
      <p:sp>
        <p:nvSpPr>
          <p:cNvPr id="5" name="Text Placeholder 4"/>
          <p:cNvSpPr>
            <a:spLocks noGrp="1"/>
          </p:cNvSpPr>
          <p:nvPr>
            <p:ph type="body" idx="3"/>
          </p:nvPr>
        </p:nvSpPr>
        <p:spPr/>
        <p:txBody>
          <a:bodyPr/>
          <a:lstStyle/>
          <a:p>
            <a:r>
              <a:t>硬件加速器存储技术</a:t>
            </a:r>
          </a:p>
        </p:txBody>
      </p:sp>
      <p:sp>
        <p:nvSpPr>
          <p:cNvPr id="6" name="Content Placeholder 5"/>
          <p:cNvSpPr>
            <a:spLocks noGrp="1"/>
          </p:cNvSpPr>
          <p:nvPr>
            <p:ph sz="half" idx="4"/>
          </p:nvPr>
        </p:nvSpPr>
        <p:spPr/>
        <p:txBody>
          <a:bodyPr/>
          <a:lstStyle/>
          <a:p>
            <a:r>
              <a:t>1.硬件加速器需要采用高速存储技术，以满足大规模并行计算的需求。</a:t>
            </a:r>
          </a:p>
          <a:p>
            <a:r>
              <a:t>2.存储技术需要考虑带宽、容量、访问延迟等方面的优化。</a:t>
            </a:r>
          </a:p>
          <a:p>
            <a:r>
              <a:t>3.新兴的存储技术如HBM、3D堆叠等可以提高硬件加速器的存储性能。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a:t>
            </a:r>
          </a:p>
        </p:txBody>
      </p:sp>
      <p:sp>
        <p:nvSpPr>
          <p:cNvPr id="3" name="Text Placeholder 2"/>
          <p:cNvSpPr>
            <a:spLocks noGrp="1"/>
          </p:cNvSpPr>
          <p:nvPr>
            <p:ph type="body" idx="1"/>
          </p:nvPr>
        </p:nvSpPr>
        <p:spPr/>
        <p:txBody>
          <a:bodyPr/>
          <a:lstStyle/>
          <a:p>
            <a:r>
              <a:t>硬件加速器编程技术</a:t>
            </a:r>
          </a:p>
        </p:txBody>
      </p:sp>
      <p:sp>
        <p:nvSpPr>
          <p:cNvPr id="4" name="Content Placeholder 3"/>
          <p:cNvSpPr>
            <a:spLocks noGrp="1"/>
          </p:cNvSpPr>
          <p:nvPr>
            <p:ph sz="half" idx="2"/>
          </p:nvPr>
        </p:nvSpPr>
        <p:spPr/>
        <p:txBody>
          <a:bodyPr/>
          <a:lstStyle/>
          <a:p>
            <a:r>
              <a:t>1.硬件加速器需要采用专门的编程技术，以便开发人员能够方便地进行开发和调试。</a:t>
            </a:r>
          </a:p>
          <a:p>
            <a:r>
              <a:t>2.编程技术需要提供高效的并行计算库和工具链，以降低开发难度和提高开发效率。</a:t>
            </a:r>
          </a:p>
          <a:p>
            <a:r>
              <a:t>3.新兴的编程技术如OpenCL、CUDA等可以提高硬件加速器的编程灵活性和效率。</a:t>
            </a:r>
          </a:p>
          <a:p/>
        </p:txBody>
      </p:sp>
      <p:sp>
        <p:nvSpPr>
          <p:cNvPr id="5" name="Text Placeholder 4"/>
          <p:cNvSpPr>
            <a:spLocks noGrp="1"/>
          </p:cNvSpPr>
          <p:nvPr>
            <p:ph type="body" idx="3"/>
          </p:nvPr>
        </p:nvSpPr>
        <p:spPr/>
        <p:txBody>
          <a:bodyPr/>
          <a:lstStyle/>
          <a:p>
            <a:r>
              <a:t>硬件加速器发展趋势和前沿技术</a:t>
            </a:r>
          </a:p>
        </p:txBody>
      </p:sp>
      <p:sp>
        <p:nvSpPr>
          <p:cNvPr id="6" name="Content Placeholder 5"/>
          <p:cNvSpPr>
            <a:spLocks noGrp="1"/>
          </p:cNvSpPr>
          <p:nvPr>
            <p:ph sz="half" idx="4"/>
          </p:nvPr>
        </p:nvSpPr>
        <p:spPr/>
        <p:txBody>
          <a:bodyPr/>
          <a:lstStyle/>
          <a:p>
            <a:r>
              <a:t>1.随着人工智能技术的不断发展，硬件加速器也在不断演进和优化。</a:t>
            </a:r>
          </a:p>
          <a:p>
            <a:r>
              <a:t>2.未来硬件加速器将会更加注重能效比、可扩展性、易用性等方面的优化。</a:t>
            </a:r>
          </a:p>
          <a:p>
            <a:r>
              <a:t>3.前沿技术如光计算、类脑计算等将会为硬件加速器带来新的发展机遇和挑战。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Subtitle 2"/>
          <p:cNvSpPr>
            <a:spLocks noGrp="1"/>
          </p:cNvSpPr>
          <p:nvPr>
            <p:ph type="subTitle" idx="1"/>
          </p:nvPr>
        </p:nvSpPr>
        <p:spPr/>
        <p:txBody>
          <a:bodyPr/>
          <a:lstStyle/>
          <a:p>
            <a:r>
              <a:t>硬件加速神经网络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GPU加速器</a:t>
            </a:r>
          </a:p>
        </p:txBody>
      </p:sp>
      <p:sp>
        <p:nvSpPr>
          <p:cNvPr id="4" name="Content Placeholder 3"/>
          <p:cNvSpPr>
            <a:spLocks noGrp="1"/>
          </p:cNvSpPr>
          <p:nvPr>
            <p:ph sz="half" idx="2"/>
          </p:nvPr>
        </p:nvSpPr>
        <p:spPr/>
        <p:txBody>
          <a:bodyPr/>
          <a:lstStyle/>
          <a:p>
            <a:r>
              <a:t>1.GPU加速器是利用图形处理器（GPU）提供的计算能力来对神经网络进行加速的一种常见硬件加速器。</a:t>
            </a:r>
          </a:p>
          <a:p>
            <a:r>
              <a:t>2.GPU加速器可以大幅提高神经网络的训练速度和推理速度，因为GPU可以并行处理大量的计算任务。</a:t>
            </a:r>
          </a:p>
          <a:p>
            <a:r>
              <a:t>3.GPU加速器的应用范围广泛，可以用于深度学习、机器学习、计算机视觉等多个领域。</a:t>
            </a:r>
          </a:p>
          <a:p/>
        </p:txBody>
      </p:sp>
      <p:sp>
        <p:nvSpPr>
          <p:cNvPr id="5" name="Text Placeholder 4"/>
          <p:cNvSpPr>
            <a:spLocks noGrp="1"/>
          </p:cNvSpPr>
          <p:nvPr>
            <p:ph type="body" idx="3"/>
          </p:nvPr>
        </p:nvSpPr>
        <p:spPr/>
        <p:txBody>
          <a:bodyPr/>
          <a:lstStyle/>
          <a:p>
            <a:r>
              <a:t>FPGA加速器</a:t>
            </a:r>
          </a:p>
        </p:txBody>
      </p:sp>
      <p:sp>
        <p:nvSpPr>
          <p:cNvPr id="6" name="Content Placeholder 5"/>
          <p:cNvSpPr>
            <a:spLocks noGrp="1"/>
          </p:cNvSpPr>
          <p:nvPr>
            <p:ph sz="half" idx="4"/>
          </p:nvPr>
        </p:nvSpPr>
        <p:spPr/>
        <p:txBody>
          <a:bodyPr/>
          <a:lstStyle/>
          <a:p>
            <a:r>
              <a:t>1.FPGA（现场可编程门阵列）加速器是一种可根据需要进行编程配置的硬件加速器。</a:t>
            </a:r>
          </a:p>
          <a:p>
            <a:r>
              <a:t>2.FPGA加速器可以提高神经网络的能效比，因为FPGA可以根据具体的计算任务进行优化，从而节省能源。</a:t>
            </a:r>
          </a:p>
          <a:p>
            <a:r>
              <a:t>3.FPGA加速器的灵活性较高，可以用于多种不同的神经网络模型和算法。</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Text Placeholder 2"/>
          <p:cNvSpPr>
            <a:spLocks noGrp="1"/>
          </p:cNvSpPr>
          <p:nvPr>
            <p:ph type="body" idx="1"/>
          </p:nvPr>
        </p:nvSpPr>
        <p:spPr/>
        <p:txBody>
          <a:bodyPr/>
          <a:lstStyle/>
          <a:p>
            <a:r>
              <a:t>ASIC加速器</a:t>
            </a:r>
          </a:p>
        </p:txBody>
      </p:sp>
      <p:sp>
        <p:nvSpPr>
          <p:cNvPr id="4" name="Content Placeholder 3"/>
          <p:cNvSpPr>
            <a:spLocks noGrp="1"/>
          </p:cNvSpPr>
          <p:nvPr>
            <p:ph sz="half" idx="2"/>
          </p:nvPr>
        </p:nvSpPr>
        <p:spPr/>
        <p:txBody>
          <a:bodyPr/>
          <a:lstStyle/>
          <a:p>
            <a:r>
              <a:t>1.ASIC（应用特定集成电路）加速器是针对特定的神经网络计算任务设计的硬件加速器。</a:t>
            </a:r>
          </a:p>
          <a:p>
            <a:r>
              <a:t>2.ASIC加速器可以提供更高的能效比和计算性能，因为ASIC是专门为特定的计算任务优化的。</a:t>
            </a:r>
          </a:p>
          <a:p>
            <a:r>
              <a:t>3.ASIC加速器的设计和生产成本较高，因此适用于大规模生产和使用。</a:t>
            </a:r>
          </a:p>
          <a:p/>
        </p:txBody>
      </p:sp>
      <p:sp>
        <p:nvSpPr>
          <p:cNvPr id="5" name="Text Placeholder 4"/>
          <p:cNvSpPr>
            <a:spLocks noGrp="1"/>
          </p:cNvSpPr>
          <p:nvPr>
            <p:ph type="body" idx="3"/>
          </p:nvPr>
        </p:nvSpPr>
        <p:spPr/>
        <p:txBody>
          <a:bodyPr/>
          <a:lstStyle/>
          <a:p>
            <a:r>
              <a:t>神经形态计算芯片</a:t>
            </a:r>
          </a:p>
        </p:txBody>
      </p:sp>
      <p:sp>
        <p:nvSpPr>
          <p:cNvPr id="6" name="Content Placeholder 5"/>
          <p:cNvSpPr>
            <a:spLocks noGrp="1"/>
          </p:cNvSpPr>
          <p:nvPr>
            <p:ph sz="half" idx="4"/>
          </p:nvPr>
        </p:nvSpPr>
        <p:spPr/>
        <p:txBody>
          <a:bodyPr/>
          <a:lstStyle/>
          <a:p>
            <a:r>
              <a:t>1.神经形态计算芯片是模拟人脑神经元和突触的计算方式设计的硬件加速器。</a:t>
            </a:r>
          </a:p>
          <a:p>
            <a:r>
              <a:t>2.神经形态计算芯片可以实现更高效的神经网络计算，因为其计算方式更加接近人脑的生物计算方式。</a:t>
            </a:r>
          </a:p>
          <a:p>
            <a:r>
              <a:t>3.神经形态计算芯片目前仍处于研究和发展阶段，但未来有望成为神经网络计算的重要硬件加速器。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常见硬件加速器</a:t>
            </a:r>
          </a:p>
        </p:txBody>
      </p:sp>
      <p:sp>
        <p:nvSpPr>
          <p:cNvPr id="3" name="Content Placeholder 2"/>
          <p:cNvSpPr>
            <a:spLocks noGrp="1"/>
          </p:cNvSpPr>
          <p:nvPr>
            <p:ph sz="half" idx="2"/>
          </p:nvPr>
        </p:nvSpPr>
        <p:spPr/>
        <p:txBody>
          <a:bodyPr/>
          <a:lstStyle/>
          <a:p>
            <a:r>
              <a:t>1.云计算加速器是利用云计算平台的计算资源进行神经网络加速的一种方式。</a:t>
            </a:r>
          </a:p>
          <a:p>
            <a:r>
              <a:t>2.云计算加速器可以提供弹性的计算资源，根据需求进行动态扩展，满足不同规模的计算任务。</a:t>
            </a:r>
          </a:p>
          <a:p>
            <a:r>
              <a:t>3.云计算加速器的使用门槛相对较低，可以方便地为广大用户提供服务。</a:t>
            </a:r>
          </a:p>
          <a:p/>
        </p:txBody>
      </p:sp>
      <p:sp>
        <p:nvSpPr>
          <p:cNvPr id="4" name="Text Placeholder 3"/>
          <p:cNvSpPr>
            <a:spLocks noGrp="1"/>
          </p:cNvSpPr>
          <p:nvPr>
            <p:ph type="body" idx="3"/>
          </p:nvPr>
        </p:nvSpPr>
        <p:spPr/>
        <p:txBody>
          <a:bodyPr/>
          <a:lstStyle/>
          <a:p>
            <a:r>
              <a:t>光电计算加速器</a:t>
            </a:r>
          </a:p>
        </p:txBody>
      </p:sp>
      <p:sp>
        <p:nvSpPr>
          <p:cNvPr id="5" name="Content Placeholder 4"/>
          <p:cNvSpPr>
            <a:spLocks noGrp="1"/>
          </p:cNvSpPr>
          <p:nvPr>
            <p:ph sz="half" idx="4"/>
          </p:nvPr>
        </p:nvSpPr>
        <p:spPr/>
        <p:txBody>
          <a:bodyPr/>
          <a:lstStyle/>
          <a:p>
            <a:r>
              <a:t>1.光电计算加速器是利用光和电的组合进行神经网络计算的一种新型硬件加速器。</a:t>
            </a:r>
          </a:p>
          <a:p>
            <a:r>
              <a:t>2.光电计算加速器可以提高神经网络的计算速度和能效比，因为光传输速度更快，且光电转换过程更加节能。</a:t>
            </a:r>
          </a:p>
          <a:p>
            <a:r>
              <a:t>3.光电计算加速器目前仍处于研究和发展阶段，但未来有望成为神经网络计算领域的重要突破。</a:t>
            </a:r>
          </a:p>
        </p:txBody>
      </p:sp>
      <p:sp>
        <p:nvSpPr>
          <p:cNvPr id="6" name="Text Placeholder 5"/>
          <p:cNvSpPr>
            <a:spLocks noGrp="1"/>
          </p:cNvSpPr>
          <p:nvPr>
            <p:ph type="body" idx="1"/>
          </p:nvPr>
        </p:nvSpPr>
        <p:spPr/>
        <p:txBody>
          <a:bodyPr/>
          <a:lstStyle/>
          <a:p>
            <a:r>
              <a:t>云计算加速器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https://d.book118.com/667151156103006031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神经网络概述</vt:lpstr>
      <vt:lpstr> 神经网络概述</vt:lpstr>
      <vt:lpstr> 神经网络概述</vt:lpstr>
      <vt:lpstr> 硬件加速需求</vt:lpstr>
      <vt:lpstr> 硬件加速需求</vt:lpstr>
      <vt:lpstr> 硬件加速需求</vt:lpstr>
      <vt:lpstr> 硬件加速需求</vt:lpstr>
      <vt:lpstr> 硬件加速原理</vt:lpstr>
      <vt:lpstr> 硬件加速原理</vt:lpstr>
      <vt:lpstr> 硬件加速原理</vt:lpstr>
      <vt:lpstr> 硬件加速原理</vt:lpstr>
      <vt:lpstr> 常见硬件加速器</vt:lpstr>
      <vt:lpstr> 常见硬件加速器</vt:lpstr>
      <vt:lpstr> 常见硬件加速器</vt:lpstr>
      <vt:lpstr> 常见硬件加速器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2024-09-03T20:07:45.214</cp:lastPrinted>
  <dcterms:created xsi:type="dcterms:W3CDTF">2024-09-03T12:07:45Z</dcterms:created>
  <dcterms:modified xsi:type="dcterms:W3CDTF">2024-09-03T12:07:47Z</dcterms:modified>
</cp:coreProperties>
</file>