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E2A2F-F5F2-4045-98F8-E17D2768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0E8F1-DD16-4DE0-83AE-6A2EE6BF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32CD8-8870-43D6-AE41-6703082E0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FF5CD-10E7-4551-A64D-2D29E51B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8912B-31CD-48A4-AA5B-51735B4E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DA15B-D1EF-4A67-894A-233EFB5B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692B3-564D-4D69-97F1-309BD600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725B0-E08B-4516-B814-A9059E9F5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93A73-AA7C-49EC-A2EC-B654DAFB9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BF96D-515B-4884-84D9-C53467444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B2C7D-9A30-408B-9C39-7190E083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20331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医学科普线上讲堂总结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讲堂内容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讲堂效果评估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讲堂改进方向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心血管疾病预防与控制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糖尿病管理与健康生活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心理健康与压力管理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讲堂主题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讲堂目标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提高公众对常见疾病的认知和预防意识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传授科学有效的疾病管理方法和技巧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增强公众对健康生活的重视和行动力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提供专业知识和经验分享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医学专家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参与互动、提问和讨论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报道和宣传讲堂内容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讲堂参与者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讲堂内容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内容全面、专业、易于理解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医学科普线上讲堂涵盖了人体解剖学、生理学、病理学等医学基础知识，通过生动的图片、视频和讲解，帮助听众全面了解人体的奥秘和生命的过程。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实用性强、针对性高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针对常见疾病的预防与控制，线上讲堂提供了丰富的知识和技巧，包括流行性疾病的预防、慢性疾病的日常管理、急救措施等，旨在提高听众的自我保健意识和应对能力。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常见疾病预防与控制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贴近生活、注重实践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线上讲堂强调健康生活方式和保健知识的重要性，提供了科学合理的饮食、运动、休息等方面的指导，以及针对不同年龄段和人群的个性化建议，帮助听众建立健康的生活习惯。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健康生活方式与保健知识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讲堂效果评估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通过统计参与线上讲堂的人数，可以评估讲堂的吸引力和影响力。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参与时长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计算参与线上讲堂的人数占目标受众的比例，反映讲堂的普及程度和覆盖范围。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统计用户参与线上讲堂的平均时长，反映用户对讲堂内容的兴趣和关注度。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参与度统计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统计用户在讲堂过程中提问和回答的数量，评估用户参与度和互动程度。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分析用户在讲堂过程中发表的弹幕和评论，了解用户对讲堂内容的反馈和意见。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弹幕与评论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统计用户对讲堂内容的点赞和分享数量，反映用户对讲堂的认可和传播意愿。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点赞与分享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互动情况分析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https://d.book118.com/667152033112006051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2024-09-24T17:24:12.071</cp:lastPrinted>
  <dcterms:created xsi:type="dcterms:W3CDTF">2024-09-24T09:24:12Z</dcterms:created>
  <dcterms:modified xsi:type="dcterms:W3CDTF">2024-09-24T09:24:14Z</dcterms:modified>
</cp:coreProperties>
</file>