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10A6-5AAE-439B-BB25-F68AD512F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15F0B-32C0-4C38-9AFE-934EE228D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9EFC3-0E7E-4575-985E-D5CBF3B87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1410F-496B-4EF2-8036-5D6E9249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533A2-CCF6-4839-AF45-6A54D031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AD7D7-D091-4D32-8645-AECAAFBB3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90E66-26ED-46F6-9F37-E2CECEDC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2096E-CBAB-46F6-9FA8-F7DB6D3BE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E5F20-F168-4DD0-83EB-CE3BCA04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56A59-EEC0-476E-A806-6654479B9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57A17-1F58-4A44-AC1A-7462433FC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3021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社会保障卡的办理与使用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社会保障卡的安全与保护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社会保障卡常见问题解答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社会保障卡上包含持卡人的姓名、社会保障号码、照片等基本信息，以及与社保相关的各种数据和记录。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社会保障卡：一种由政府发放给公民，用于记录个人社会保障信息的身份证明。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作为公民的身份证明，用于办理社保业务、领取养老金等需要身份认证的场合。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信息查询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业务办理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持卡人可以通过社会保障卡查询自己的社保缴费记录、社保余额等信息。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持卡人可以通过社会保障卡办理各种社保业务，如缴纳社保费、申请社保补贴等。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随着信息技术的发展和普及，越来越多的国家开始推广社会保障卡，并不断完善其功能和安全性。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社会保障卡的起源可以追溯到20世纪80年代，当时一些国家开始尝试推行社保信息化管理，发放社会保障卡。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目前，社会保障卡已经成为了全球范围内普遍推行的社保管理工具，各国政府都在不断加强社会保障卡的发放和管理，提高其使用便捷性和安全性。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042" r="14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社会保障卡的办理与使用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根据当地规定缴纳社会保障卡工本费。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准备相关证件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申请人需提供有效身份证件、近期免冠彩色照片等材料。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填写申请表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在指定地点领取并填写社会保障卡申请表。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等待制卡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提交申请后，等待制卡完成。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领取社会保障卡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在指定地点领取社会保障卡。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社会保障卡的办理流程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领取养老金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失业登记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其他福利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社会保障卡的使用范围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持社会保障卡可在定点医疗机构就医，享受相应的医疗待遇。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持社会保障卡可按月领取养老金。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持社会保障卡可在当地劳动保障部门办理失业登记手续。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持社会保障卡还可享受其他相关福利，如生育保险、工伤保险等。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541" b="145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社会保障卡的使用注意事项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确保社会保障卡的安全，避免遗失或损坏。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如联系方式、住址等发生变化，应及时到当地社保部门更新个人信息。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设置并保管好社会保障卡的密码，以保障资金安全。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不得将社会保障卡转借他人使用，也不得用于非法用途。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妥善保管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定期更新信息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注意密码保护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遵守使用规定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社会保障卡的安全与保护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https://d.book118.com/667153021112006035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2024-09-10T02:24:48.764</cp:lastPrinted>
  <dcterms:created xsi:type="dcterms:W3CDTF">2024-09-09T18:24:48Z</dcterms:created>
  <dcterms:modified xsi:type="dcterms:W3CDTF">2024-09-09T18:24:50Z</dcterms:modified>
</cp:coreProperties>
</file>