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FC344-2EBD-4A2F-AE58-6E16BA7AE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163DA-289A-4BF0-9A65-5686F6B37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4FE7D-0BB3-40A2-93BA-7A5C9D58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423E3-1F84-4936-8E53-A4D47948B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8CA986-4D90-4FFD-9B82-73AAC7465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5BC8F-0D7E-4C1B-B859-F3533DFA1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EECDD0-7AD8-43A1-923A-58FA538ED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DE021-4280-43C8-B9AB-770D85A3B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B3927-4F94-46C2-B525-7EFD4D50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983A4-43B1-4B29-A89D-9E813A6B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63609-EAB1-46C2-B3D3-558FD1BA6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305206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在疼痛可忍受的情况下，进行简单的脚趾活动，促进血液循环。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肢体抬高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将受伤的脚抬高，以减少肿胀和疼痛。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遵循医生的建议，按时服用止痛药，缓解术后疼痛。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休息与基本活动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保持伤口清洁干燥，定期更换敷料，避免感染。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第一阶段：术后1-2周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逐渐增加活动量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保持积极心态，与医生、康复师沟通，了解恢复进度和注意事项。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在医生指导下，逐步增加踝关节的活动范围，防止关节僵硬。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根据恢复情况，逐渐增加受伤脚的负重，从部分负重到完全负重。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负重练习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在专业康复师的指导下，进行物理治疗，如超声、电刺激等，促进愈合。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第二阶段：术后3-4周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在医生确认恢复良好后，逐渐增加活动量，参与全面的康复训练。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全面恢复活动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平衡与协调练习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进行平衡和协调性训练，提高受伤脚的支撑能力。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回归生活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逐渐恢复正常的生活和工作，注意避免剧烈运动和过度劳累。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适当进行腿部和核心肌群的力量训练，增强下肢稳定性。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第三阶段：术后5-6周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定期更换敷料，避免伤口感染。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注意观察伤口情况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避免触碰伤口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如出现红肿、渗出等异常症状，应及时就医。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避免用手触摸或抠抓伤口，以免引起感染。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根据医生指导，按时服用止痛药，缓解术后疼痛。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67" r="10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适当使用止痛药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在术后早期，可适当冰敷以减轻肿胀和疼痛；后期可尝试热敷促进血液循环。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冰敷与热敷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保持患肢抬高，有助于减轻肿胀和疼痛。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舒适体位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康复锻炼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在疼痛可忍受的情况下，尽早开始关节活动度的锻炼。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逐步进行患肢肌肉力量训练，以增强关节稳定性。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根据恢复情况，进行平衡感与协调性训练，有助于行走功能的恢复。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在水中进行康复训练，可减轻自重对关节的压力，有助于关节活动的恢复。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早期活动关节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肌肉力量训练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平衡与协调训练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水中康复训练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https://d.book118.com/667153052063006050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2024-09-22T23:29:59.526</cp:lastPrinted>
  <dcterms:created xsi:type="dcterms:W3CDTF">2024-09-22T15:29:59Z</dcterms:created>
  <dcterms:modified xsi:type="dcterms:W3CDTF">2024-09-22T15:30:01Z</dcterms:modified>
</cp:coreProperties>
</file>