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82DE4-34BA-450D-8C5C-91030D537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2A214-C1EF-4B0D-A276-A84986DE9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34807-CADF-4BCB-8B04-E4FB1AD9C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59135-51AD-4B38-94BB-43BF56DD7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7F0604-8A52-4DFC-BFB3-94210CC29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8311FC-2A92-497A-8ED0-00B86426C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E1C4AA-F6C5-400D-99E4-7D68D182C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7FF5C-99DC-4B27-AEA5-B7AAEF8E2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19788-8D67-469C-A125-CF80E051F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9B408-30ED-4F3D-9BBF-095A0B485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10022-1733-4EAC-A538-5B1047789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5305403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法学导论：法律责任\n## 1.法律责任的基本概念与分类\n### 1.1法律责任的定义及其重要性\n### 1.2法律责任的种类与分类\n### 1.3法律责任的承担与追究\n## 2.民事法律责任\n### 2.1民事法律责任的定义与类型\n### 2.2民事法律责任的承担与追究\n### 2.3民事法律责任的免除与减轻\n## 3.刑事法律责任\n### 3.1刑事法律责任的定义与类型\n### 3.2刑事法律责任的承担与追究\n### 3.3刑事法律责任的免除与减轻\n## 4.行政法律责任\n### 4.1行政法律责任的定义与类型\n### 4.2行政法律责任的承担与追究\n### 4.3行政法律责任的免除与减轻\n## 5.违宪法律责任\n### 5.1违宪法律责任的定义与类型\n### 5.2违宪法律责任的承担与追究\n### 5.3违宪法律责任的免除与减轻\n## 6.法律责任的追究程序与保障\n### 6.1法律责任追究程序的基本原则与要求\n### 6.2法律责任追究程序的类型与特点\n### 6.3法律责任追究程序的保障与实施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法学导论：法律责任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法律责任的基本概念与分类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法律责任是指违反法律规定应当承担的法律后果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法律责任是法律对违法行为的否定评价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法律责任是违法行为人应当承担的法律义务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法律责任是维护法律秩序和保障社会公共利益的重要手段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法律责任的重要性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维护法律权威，促进社会公平正义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保障受害者的合法权益，遏制违法行为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规范人们的行为，维护社会秩序和稳定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法律责任的定义及其重要性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法律责任的种类与分类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根据违法行为的性质和危害程度，法律责任可以分为以下几类：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民事法律责任：违反民事法律规定应当承担的法律责任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刑事法律责任：违反刑事法律规定应当承担的法律责任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行政法律责任：违反行政法律规定应当承担的法律责任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违宪法律责任：违反宪法法律规定应当承担的法律责任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法律责任的分类有助于明确不同违法行为的法律后果，有利于法律的实施和监督</a:t>
            </a:r>
            <a:endParaRPr/>
          </a:p>
        </p:txBody>
      </p:sp>
      <p:cxnSp>
        <p:nvCxnSpPr>
          <p:cNvPr id="22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法律责任的承担与追究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法律责任的承担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法律责任由违法行为人承担，不得转嫁他人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法律责任的承担形式包括民事赔偿、刑事处罚、行政处罚等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法律责任的追究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法律责任的追究主体是国家机关、企事业单位和个人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法律责任的追究程序包括立案、调查、审理、判决等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法律责任的追究原则包括公正、及时、合法等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民事法律责任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民事法律责任是指违反民事法律规定应当承担的法律责任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民事法律责任的主要类型包括：违约责任、侵权责任、家庭责任等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民事法律责任的特点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民事法律责任是基于民事法律关系产生的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民事法律责任的目的是保护民事权益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民事法律责任的承担方式主要是民事赔偿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民事法律责任的定义与类型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民事法律责任的承担与追究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民事法律责任的承担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民事法律责任由违法行为人承担，不得转嫁他人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民事法律责任的承担形式包括赔偿损失、恢复原状、赔礼道歉等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民事法律责任的追究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民事法律责任的追究主体是受害人或者人民法院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民事法律责任的追究程序包括立案、调查、审理、判决等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民事法律责任的追究原则包括公正、及时、合法等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民事法律责任的免除</a:t>
                </a:r>
                <a:endParaRPr/>
              </a:p>
            </p:txBody>
          </p:sp>
          <p:sp>
            <p:nvSpPr>
              <p:cNvPr id="2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民事法律责任免除的条件包括：违法行为人主观无过错、违法行为未造成损害后果等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民事法律责任免除的方式包括：和解、调解、仲裁等</a:t>
                </a:r>
                <a:endParaRPr/>
              </a:p>
            </p:txBody>
          </p:sp>
          <p:sp>
            <p:nvSpPr>
              <p:cNvPr id="2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民事法律责任的减轻</a:t>
                </a:r>
                <a:endParaRPr/>
              </a:p>
            </p:txBody>
          </p:sp>
          <p:sp>
            <p:nvSpPr>
              <p:cNvPr id="2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民事法律责任减轻的条件包括：违法行为人主动承担责任、违法行为情有可原等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民事法律责任减轻的方式包括：减轻赔偿责任、分期赔偿等</a:t>
                </a:r>
                <a:endParaRPr/>
              </a:p>
            </p:txBody>
          </p:sp>
          <p:sp>
            <p:nvSpPr>
              <p:cNvPr id="2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民事法律责任的免除与减轻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刑事法律责任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刑事法律责任是指违反刑事法律规定应当承担的法律责任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刑事法律责任的主要类型包括：故意犯罪、过失犯罪、共同犯罪等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刑事法律责任的特点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刑事法律责任是基于刑事法律关系产生的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刑事法律责任的目的是惩罚犯罪行为，保护社会公共利益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刑事法律责任的承担方式主要是刑事处罚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刑事法律责任的定义与类型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刑事法律责任的承担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刑事法律责任由犯罪行为人承担，不得转嫁他人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刑事法律责任的承担形式包括刑罚、罚金、没收财产等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刑事法律责任的追究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刑事法律责任的追究主体是国家机关，主要是公安机关、人民检察院和人民法院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刑事法律责任的追究程序包括立案、侦查、起诉、审判、执行等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刑事法律责任的追究原则包括公正、及时、合法等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刑事法律责任的承担与追究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刑事法律责任的免除与减轻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刑事法律责任的免除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刑事法律责任免除的条件包括：犯罪行为人主观无过错、犯罪行为未造成损害后果等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刑事法律责任免除的方式包括：不起诉、无罪判决等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刑事法律责任的减轻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刑事法律责任减轻的条件包括：犯罪行为人主动承担责任、犯罪行为情有可原等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刑事法律责任减轻的方式包括：从轻处罚、减轻处罚等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https://d.book118.com/667153054036006045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法学导论：法律责任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2024-09-19T22:47:46.804</cp:lastPrinted>
  <dcterms:created xsi:type="dcterms:W3CDTF">2024-09-19T14:47:46Z</dcterms:created>
  <dcterms:modified xsi:type="dcterms:W3CDTF">2024-09-19T14:47:48Z</dcterms:modified>
</cp:coreProperties>
</file>