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6E075D-5865-46EC-A411-848690CF5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69A5DE-8EE5-48E5-8CB5-4C305859C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1F1739-FB75-47A4-91AD-658E85833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5183CA-60A6-4753-9E79-1B5EFEA92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87B184-5DC2-4FE6-94B5-65F1C5210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547DA7-CEF9-4CD6-A0E6-35B6BF003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8E5152-715A-407D-91EC-1E77BAF20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B58D33-D39F-4C91-843A-6D95A0430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C03FEE-C76D-48E8-8667-384EEC94D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6D5704-93DC-4814-999D-2AB3750B9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BF9DDB-F379-4EFE-86D9-81C15204A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5310203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印刷和包装行业复工情况分析报告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印刷和包装行业复工情况概述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供应链与物流恢复情况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人员返岗与培训情况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安全生产与防疫措施实施情况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市场需求变化与客户反馈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通过对行业复工情况的深入了解和分析，为政府、企业和投资者提供决策参考。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分析印刷和包装行业复工情况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新冠疫情对全球经济造成了严重冲击，印刷和包装行业也受到了较大影响。本报告旨在分析行业复工情况，为应对疫情对行业的影响提供建议。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应对新冠疫情对行业的影响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印刷和包装行业整体复工情况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报告将涵盖印刷和包装行业整体的复工情况，包括不同地区、不同规模企业的复工进度和产能恢复情况。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8167" r="181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疫情对行业的影响分析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报告将分析新冠疫情对印刷和包装行业的影响，包括供应链中断、需求减少、成本增加等方面。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行业未来发展趋势预测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基于对行业复工情况和疫情影响的深入分析，报告将对印刷和包装行业未来的发展趋势进行预测，为企业和投资者提供参考。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印刷和包装行业复工情况概述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833" r="18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全面复工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4月中旬以后，全国大部分地区印刷和包装企业基本实现全面复工。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第一批复工企业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2月10日起，部分印刷和包装企业开始陆续复工，主要集中在疫情较轻的地区。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第二批复工企业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2月底至3月初，随着疫情得到进一步控制，更多企业加入到复工行列。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复工时间线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截至4月底，全国印刷和包装行业复工企业数量达到5万多家。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复工企业占行业企业总数的85%以上，其中规模以上企业复工率接近100%。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复工企业数量及占比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复工企业占比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复工企业数量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不同地区产能恢复情况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东部沿海地区产能恢复较快，中西部地区相对较慢，但整体呈现稳步上升趋势。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不同规模企业产能恢复情况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规模以上企业产能恢复较快，中小微企业相对较慢，但政府出台的一系列扶持政策正在助力这些企业加快复苏。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产能恢复率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随着员工陆续返岗和供应链逐步恢复，截至4月底，印刷和包装行业产能恢复率达到90%以上。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复工产能恢复情况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供应链与物流恢复情况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10" b="1841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379" b="183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原材料供应恢复情况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原材料采购恢复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随着疫情得到控制，原材料供应商的生产和运输能力逐步恢复，印刷和包装企业得以重新采购所需的原材料。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原材料价格波动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受全球疫情和贸易紧张局势影响，部分原材料价格出现波动，对企业成本控制带来一定挑战。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供应链协同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企业与供应商加强沟通和协同，通过共享信息、预测需求等方式提高供应链整体效率。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随着交通管制的逐步解除，物流运输网络逐步恢复，使得印刷和包装产品能够顺利运输到客户手中。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物流网络恢复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由于疫情期间的防控措施和运输需求的不平衡，物流运输成本有所上升，对企业盈利造成一定影响。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运输成本增加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292" b="142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917" r="12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为应对物流挑战，一些企业开始尝试引入智能物流技术，如实时追踪、路线优化等，以提高运输效率。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智能物流应用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物流运输恢复情况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库存积压处理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疫情期间，部分企业面临库存积压问题。随着市场需求的逐步恢复，企业正在积极处理积压库存，通过促销活动、拓展销售渠道等方式减少库存压力。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订单处理效率提升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为满足客户需求和应对市场竞争，企业正在加强内部管理，提高订单处理效率，缩短交货周期。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客户需求变化应对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随着市场环境的变化，客户需求也在发生变化。企业正在密切关注市场动态，调整产品策略和服务方式，以适应客户需求的变化。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库存与订单处理情况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人员返岗与培训情况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https://d.book118.com/667153102032006041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2024-09-13T21:36:39.714</cp:lastPrinted>
  <dcterms:created xsi:type="dcterms:W3CDTF">2024-09-13T13:36:39Z</dcterms:created>
  <dcterms:modified xsi:type="dcterms:W3CDTF">2024-09-13T13:36:41Z</dcterms:modified>
</cp:coreProperties>
</file>