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E530E-C506-4822-8114-4D12023F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42889-2D03-4F6D-99CC-0D119AEA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9277C-ED1B-4D2D-89DA-8ECA66C41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21C7B-7C7F-4481-B783-CB920298F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296C0-0C6D-41A6-9351-9F49041DC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04D3E-FDF2-4A43-9A8B-7AE1CCA40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A988D-09E1-4B0B-A678-B8912D724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F198D-EA0F-420C-9299-AD9CC4654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69FDE-108B-481D-9DB8-624431B9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C368B-D9AB-47B2-98CE-F6DC4344B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482E9-47FF-423B-B22C-75FB88910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402415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吉林福彩活动奖励方案公示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具体奖励措施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https://d.book118.com/667154024153006041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2024-09-14T19:52:41.705</cp:lastPrinted>
  <dcterms:created xsi:type="dcterms:W3CDTF">2024-09-14T11:52:41Z</dcterms:created>
  <dcterms:modified xsi:type="dcterms:W3CDTF">2024-09-14T11:52:43Z</dcterms:modified>
</cp:coreProperties>
</file>