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3026C-764B-452B-81C8-F15C8E78F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B0659-472B-42CF-AF4B-836F42A44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39D9D-6034-48CE-BDED-C27D486CC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F38BF-B810-4EB7-AF34-4785D8AF4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2FE202-680B-4C56-8EFC-4913664DF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9A9ADF-6BF6-458D-A55C-D5E4AAE4A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3ECA1A-3AA4-4B06-83C2-C505C23CC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C2F1D-E1BD-46BC-9B52-9FBB9C371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5A15AA-581D-406E-9976-20497A9C3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D8F9D-7739-4122-AE23-1FEBF4067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A5D3A-A7A7-49CF-932C-4C1277565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5415306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雷火灸个案护理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雷火灸简介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雷火灸在个案护理中的应用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雷火灸个案护理的注意事项与建议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雷火灸个案护理案例分享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雷火灸简介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00" b="5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雷火灸是一种传统的中医疗法，通过点燃艾叶制成的艾条，利用其产生的热量和药物作用刺激人体的穴位和经络，以达到温通气血、扶正祛邪、调整人体生理功能的目的。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雷火灸与普通艾灸相比，其艾条的制作工艺、配方和用法都有所不同，其效果更加强烈和迅速。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雷火灸的定义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雷火灸的热量和药物作用可以直接作用于穴位和经络，能够快速缓解疼痛和不适感，改善身体状况。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雷火灸操作简便、安全可靠，且效果显著，因此受到广泛欢迎。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302" r="730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76" r="96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879" r="987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雷火灸具有温通经脉、舒筋活血、祛寒除湿、调理身体等作用，对于多种疾病具有独特的疗效。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雷火灸的特点与优势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雷火灸起源于中国古代的艾灸疗法，经过多年的实践和发展，逐渐形成了独特的理论和技术体系。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随着现代医学的发展，雷火灸逐渐被科学验证和认可，成为中医学的重要组成部分。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313" b="3131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995" b="39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目前，雷火灸已经在世界范围内得到广泛传播和应用，为人类的健康事业做出了巨大贡献。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雷火灸的历史与发展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个案护理是指针对患者的具体情况和需求，提供全面、个性化的护理服务。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以患者为中心，关注个体差异，强调护理的针对性和有效性。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通过针对患者的个性化护理，能够更好地满足患者的需求，提高护理效果。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根据患者的具体情况，提供针对性的护理措施，有助于患者的康复。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个性化的护理服务能够提高患者对护理工作的满意度，增强患者对医院的信任感。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个案护理的流程与步骤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对患者进行全面的评估，了解患者的病情、需求和认知情况。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根据评估结果，制定个性化的护理计划和措施。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按照计划执行护理操作，并密切观察患者的反应和效果。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对护理效果进行评价，及时调整护理计划，确保护理效果。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雷火灸在个案护理中的应用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https://d.book118.com/667154153060006051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2024-09-24T11:48:32.550</cp:lastPrinted>
  <dcterms:created xsi:type="dcterms:W3CDTF">2024-09-24T03:48:32Z</dcterms:created>
  <dcterms:modified xsi:type="dcterms:W3CDTF">2024-09-24T03:48:34Z</dcterms:modified>
</cp:coreProperties>
</file>