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64FF8-B3A3-4CC1-A44E-9D42BA7D7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AA2C7-BB4A-45BA-99E6-AB2E42936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07327-31EA-4E2D-96AE-82B7378F5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D7BC0-DF2E-428E-9B17-D11A9E342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EE843-5AA7-41EE-AD0A-A0A0BAC5F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8BFD6E-0D34-4B1B-BC42-C46CC8B5C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7370C8-0F9D-4469-A2F8-9E2866E63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1B42E-B8F4-4E73-8D28-C15AC7E06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2F710-2B65-4BD7-8BEC-CCF5B4B87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198DD-1A40-45FA-8A36-2CF46FEFA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84745-6ED4-4FAA-A48E-C0899AAAA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55152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职业规划具体方案分析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自我认知与职业兴趣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职业目标设定与路径规划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职业技能提升与培训计划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职业发展策略与风险防范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实践案例分析与总结反思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5259" r="252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8183" r="281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职业规划是指个人在职业发展中设定的目标、计划和行动，以达到自我实现和职业成功。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职业规划有助于个人明确职业方向，提高职业竞争力，实现个人与职业的匹配，增加职业满意度和成就感。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职业规划可以帮助个人认清自己的优势和劣势，明确职业发展方向，减少盲目性。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明确职业方向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通过职业规划，个人可以不断提升自己的技能和知识，增强职业竞争力，获得更好的职业机会。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职业规划有助于个人找到适合自己的职业领域，使个人特质、兴趣和能力与职业要求相匹配，提高工作满意度。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实现个人与职业的匹配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明确的职业目标和计划可以让个人在职业发展中不断取得进展，增强职业成就感和自信心。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增强职业成就感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了解自己的兴趣、价值观、技能、性格特点等，以便确定适合自己的职业领域。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按照计划执行，并在执行过程中不断调整和完善计划，以适应职业发展的变化和个人需求的变化。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了解行业趋势、市场需求、竞争状况等，以便把握职业发展的机会和挑战。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根据自我分析和市场分析，设定明确的职业目标，包括短期目标和长期目标。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为实现这些目标，制定具体的行动计划，包括培训计划、工作计划、学习计划等。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职业规划的步骤与流程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自我认知与职业兴趣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通过深入思考自己的性格、价值观、兴趣、技能等方面，了解自己的优势和不足。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他人反馈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通过与他人交流、听取意见和建议，客观地认识自己的优缺点。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利用各种心理测评工具，如性格测试、职业倾向测试等，更全面地了解自己的潜力和倾向。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通过尝试不同的活动和领域，发现自己的兴趣所在。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探索兴趣爱好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5333" b="1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通过学习、实践和体验，逐渐培养和发展自己的兴趣爱好。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多了解不同领域的知识和信息，增加对不同职业的了解和认识。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职业兴趣的探索与培养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分析自我与职业的匹配度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根据自己的自我认知和职业兴趣，分析自己与不同职业的匹配程度。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根据分析结果，制定适合自己的职业规划，明确职业目标和发展方向。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在职业发展过程中，不断调整和优化自己的职业规划，以适应职业发展的变化和需求。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自我认知与职业兴趣的匹配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职业目标设定与路径规划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了解自己的兴趣、优势、价值观和职业倾向，以便设定符合自身特点的职业目标。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了解行业趋势、市场需求和职业发展前景，以便设定具有可行性的职业目标。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设定具体的职业目标，包括职位、职责、技能要求和时间节点等。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目标具体明确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职业目标的设定原则与方法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多种路径可选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根据自己的兴趣、能力和市场需求，选择适合自己的职业路径，如管理路径、技术路径、市场路径等。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根据职业目标，制定详细的职业路径规划，包括每个阶段的目标、任务和时间安排等。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根据市场变化和个人发展情况，及时调整职业路径规划，确保实现职业目标。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职业路径的选择与规划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https://d.book118.com/667155152023006030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2024-09-01T15:32:18.221</cp:lastPrinted>
  <dcterms:created xsi:type="dcterms:W3CDTF">2024-09-01T07:32:18Z</dcterms:created>
  <dcterms:modified xsi:type="dcterms:W3CDTF">2024-09-01T07:32:20Z</dcterms:modified>
</cp:coreProperties>
</file>