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FBE1A-8ED7-42BA-94AA-E4FFDB58F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52253-79D3-4B4D-9D86-9241A4A61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4A0EB-64DB-4C3C-B76E-38DC0BE21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3C642-1A9F-48FE-965C-0B8078B01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E238B-1756-4F26-A78A-6AA480CED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5BDBCA-0C7C-4D43-9762-CCAD693AF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9CCCA7-55A7-4186-82A2-485E3821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93337-54B1-416A-B1BE-85A813A0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1CA11-4AAC-45F8-BF1E-44F5F390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89CC6-5F14-47BE-955E-C13C6DB28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AD51C-FA49-48AB-ADBD-18F2549FF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5154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大学生心理健康教育学习心得体会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大学生常见的心理问题及原因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心理健康教育课程的学习内容与收获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心理健康教育实践活动的参与体验与感悟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应对大学生心理健康问题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随着社会压力增大，大学生心理健康问题日益突出，学习心理健康教育对于预防和解决心理问题具有重要意义。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促进大学生全面发展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心理健康教育不仅有助于解决心理问题，还能提高大学生的心理素质和综合能力，促进其全面发展。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主要介绍大学生心理健康教育课程的主要内容和学习成果。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心理健康教育课程内容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重点分享在学习心理健康教育过程中的心得、体会和收获。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学习过程中的感悟与体验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探讨如何将所学的心理健康知识应用于未来的学习和生活中，以及如何持续关注和提升自己的心理健康。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对未来学习和生活的展望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08" r="10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通过学习心理健康教育，我深刻认识到心理健康对身体健康的重要影响。保持积极的心态和良好的心理状态有助于预防身体疾病，提高身体免疫力。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心理健康与身体健康密切相关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心理健康教育帮助我学会如何调节情绪，保持情绪稳定，避免过度焦虑和压力。同时，我也学会了如何培养积极的情感，如感恩、乐观和自信。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促进情绪稳定和情感健康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促进身心健康发展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通过学习心理健康教育，我逐渐培养出坚韧不拔的品质。在面对挫折和困难时，我能够更快地恢复并积极应对，从中汲取经验和教训。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提高应对压力的能力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心理健康教育教会我如何有效应对压力。通过采用积极的应对策略，如寻求社会支持、进行放松训练和积极解决问题，我能够更好地应对生活中的各种压力。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提高心理素质和抗压能力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通过学习心理健康教育，我对心理疾病有了更深入的了解，并学会了如何预防其发生。我意识到保持心理健康的重要性，并努力消除可能导致心理问题的风险因素。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预防心理疾病的发生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心理健康教育不仅帮助我预防心理问题，还增强了我的心理韧性。在面对逆境时，我能够保持冷静和乐观，积极寻找解决问题的方法，并从中学习和成长。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增强心理韧性，提高逆境应对能力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预防心理问题和增强心理韧性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大学生常见的心理问题及原因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大学生面临繁重的课程学习、考试和论文等学业任务，容易产生学习压力。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担心成绩不好、无法顺利毕业等，会引发焦虑情绪，表现为紧张、不安和失眠等。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部分学生缺乏有效的时间管理能力，导致学业任务堆积，进而加重焦虑情绪。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学业压力与焦虑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大学生来自不同地域和家庭背景，人际交往中存在差异和摩擦，容易产生人际关系困扰。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02" r="2180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人际关系困扰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部分学生因为性格内向、缺乏社交技能或人际关系不良而感到孤独。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担心在社交场合表现不佳或被他人评价，会产生社交焦虑，影响正常的人际交往。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社交焦虑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人际关系困扰与孤独感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563" r="85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76" b="276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自我认知与情绪管理困难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自我认知不足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部分大学生对自我认知不足，缺乏清晰的自我定位和人生规划。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情绪管理困难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面对挫折和压力时，容易产生消极情绪，部分学生缺乏有效的情绪调节和管理能力。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心理韧性不足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心理韧性是指面对逆境时的恢复力和适应力，部分大学生心理韧性不足，容易受到打击和挫败。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部分学生沉迷于网络游戏、社交媒体等虚拟世界，影响正常的学习和生活。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792" b="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熬夜、失眠等睡眠问题在大学生中较为常见，与不良的作息习惯和心理压力有关。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部分学生存在节食、暴饮暴食等不良饮食习惯，对身体健康和心理状态产生负面影响。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其他心理问题及原因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https://d.book118.com/667155154006006034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2024-09-07T17:49:01.449</cp:lastPrinted>
  <dcterms:created xsi:type="dcterms:W3CDTF">2024-09-07T09:49:01Z</dcterms:created>
  <dcterms:modified xsi:type="dcterms:W3CDTF">2024-09-07T09:49:03Z</dcterms:modified>
</cp:coreProperties>
</file>