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DEF78-0631-4FB4-A94F-3431F224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3A447-BD8F-4D92-B722-19E282BC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423D4-F59C-4E88-9742-01AEC1B5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FA439-466D-4637-962C-E74EE13B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23BAA-12D0-4189-9C18-72070E134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4F94B-1D50-4C98-A4BE-A931DF705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D94DD-6BEC-4CFA-87F6-10812C26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EA304-D5C6-40EA-81AE-D1F19540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2E75E-FE66-4760-BE0B-D17B0F19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0D7FC-F54A-4B6D-AB0D-52765BCA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EF52F-4445-44B7-B11F-0FA5978A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016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知识技能PPT\n## 1.基础护理概念及重要性\n### 1.1基础护理的定义与范围\n### 1.2基础护理在医疗体系中的地位\n### 1.3基础护理对于患者康复的重要性\n## 2.基础护理技能要求\n### 2.1护理人员的职业道德与素质要求\n### 2.2基本护理技能操作规范与流程\n### 2.3护理过程中的沟通技巧与团队协作\n## 3.基础护理操作技术\n### 3.1患者评估与护理计划制定\n### 3.2患者生活护理与舒适护理\n### 3.3患者用药护理与安全管理\n## 4.特殊患者的护理\n### 4.1老年患者的护理需求与措施\n### 4.2婴幼儿患者的护理特点与技巧\n### 4.3急危重患者的抢救与护理配合\n## 5.护理文件书写与管理\n### 5.1护理记录单的书写要求与规范\n### 5.2护理病历的管理与保管\n### 5.3护理质量监控与持续改进\n## 6.基础护理教育与培训\n### 6.1护理教育的课程设置与实践教学\n### 6.2护理人员的在职培训与继续教育\n### 6.3护理教育的发展趋势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基础护理知识技能PPT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基础护理概念及重要性</a:t>
            </a:r>
            <a:endParaRPr/>
          </a:p>
        </p:txBody>
      </p:sp>
      <p:sp>
        <p:nvSpPr>
          <p:cNvPr id="13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基础护理是医疗护理的重要组成部分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包括患者的生活护理、用药护理、舒适护理等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旨在维持患者的生理和心理需求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基础护理的范围广泛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涉及医院、养老院、家庭等多种场所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针对不同年龄、性别、疾病类型的患者</a:t>
                </a:r>
                <a:endParaRPr/>
              </a:p>
            </p:txBody>
          </p:sp>
        </p:grpSp>
        <p:grpSp>
          <p:nvGrpSpPr>
            <p:cNvPr id="22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基础护理与专科护理相辅相成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基础护理为专科护理提供支持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专科护理为基础护理提供指导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基础护理是医疗服务的基石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保障患者的基本生活需求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提高医疗服务的整体质量</a:t>
                </a:r>
                <a:endParaRPr/>
              </a:p>
            </p:txBody>
          </p:sp>
          <p:sp>
            <p:nvSpPr>
              <p:cNvPr id="2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基础护理在医疗体系中具有重要作用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降低医疗成本</a:t>
                </a:r>
                <a:endParaRPr/>
              </a:p>
            </p:txBody>
          </p:sp>
          <p:sp>
            <p:nvSpPr>
              <p:cNvPr id="2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基础护理与医疗技术的发展密切相关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随着医疗技术的进步，基础护理的内容和方式也在不断更新</a:t>
                </a:r>
                <a:endParaRPr/>
              </a:p>
            </p:txBody>
          </p:sp>
          <p:sp>
            <p:nvSpPr>
              <p:cNvPr id="2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基础护理有助于患者的生理康复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sp>
            <p:nvSpPr>
              <p:cNvPr id="25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基础护理有助于患者的心理康复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增强患者的信心和自尊心</a:t>
                </a:r>
                <a:endParaRPr/>
              </a:p>
            </p:txBody>
          </p:sp>
          <p:sp>
            <p:nvSpPr>
              <p:cNvPr id="25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基础护理有助于患者的社会康复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促进患者回归家庭和社会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sp>
            <p:nvSpPr>
              <p:cNvPr id="26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基础护理对于患者康复的重要性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基础护理技能要求</a:t>
            </a:r>
            <a:endParaRPr/>
          </a:p>
        </p:txBody>
      </p:sp>
      <p:sp>
        <p:nvSpPr>
          <p:cNvPr id="26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尊重患者，关爱患者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诚实守信，爱岗敬业</a:t>
                </a:r>
                <a:endParaRPr/>
              </a:p>
            </p:txBody>
          </p: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护理人员应具备良好的职业道德</a:t>
                </a:r>
                <a:endParaRPr/>
              </a:p>
            </p:txBody>
          </p:sp>
        </p:grpSp>
        <p:grpSp>
          <p:nvGrpSpPr>
            <p:cNvPr id="2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具备良好的沟通能力和团队协作能力</a:t>
                </a:r>
                <a:endParaRPr/>
              </a:p>
            </p:txBody>
          </p:sp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护理人员应具备较高的素质</a:t>
                </a:r>
                <a:endParaRPr/>
              </a:p>
            </p:txBody>
          </p:sp>
        </p:grpSp>
        <p:grpSp>
          <p:nvGrpSpPr>
            <p:cNvPr id="2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掌握基础护理理论和技能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了解相关的医学知识和法律法规</a:t>
                </a:r>
                <a:endParaRPr/>
              </a:p>
            </p:txBody>
          </p:sp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护理人员应具备一定的专业知识</a:t>
                </a:r>
                <a:endParaRPr/>
              </a:p>
            </p:txBody>
          </p:sp>
        </p:grpSp>
      </p:grpSp>
      <p:pic>
        <p:nvPicPr>
          <p:cNvPr id="2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护理人员的职业道德与素质要求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护理人员应熟练掌握基本护理技能操作</a:t>
                </a:r>
                <a:endParaRPr/>
              </a:p>
            </p:txBody>
          </p:sp>
          <p:sp>
            <p:nvSpPr>
              <p:cNvPr id="2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如静脉输液、采血、换药等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遵循操作规范和流程</a:t>
                </a:r>
                <a:endParaRPr/>
              </a:p>
            </p:txBody>
          </p:sp>
        </p:grpSp>
        <p:grpSp>
          <p:nvGrpSpPr>
            <p:cNvPr id="2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护理人员应注重操作过程中的细节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如保持手部清洁、核对患者信息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提高护理服务的质量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护理人员应积极参加护理技能培训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不断提高自己的技能水平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为患者提供优质的护理服务</a:t>
                </a:r>
                <a:endParaRPr/>
              </a:p>
            </p:txBody>
          </p:sp>
        </p:grpSp>
      </p:grpSp>
      <p:pic>
        <p:nvPicPr>
          <p:cNvPr id="2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基本护理技能操作规范与流程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</p:txBody>
          </p:sp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护理人员应注重与患者的沟通</a:t>
                </a:r>
                <a:endParaRPr/>
              </a:p>
            </p:txBody>
          </p:sp>
        </p:grpSp>
        <p:grpSp>
          <p:nvGrpSpPr>
            <p:cNvPr id="30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介绍患者的病情和治疗方案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争取家属的支持和理解</a:t>
                </a:r>
                <a:endParaRPr/>
              </a:p>
            </p:txBody>
          </p:sp>
          <p:sp>
            <p:nvSpPr>
              <p:cNvPr id="31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护理人员应注重与家属的沟通</a:t>
                </a:r>
                <a:endParaRPr/>
              </a:p>
            </p:txBody>
          </p:sp>
          <p:sp>
            <p:nvSpPr>
              <p:cNvPr id="31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与其他护理人员共同完成任务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提高护理工作的效率和质量</a:t>
                </a:r>
                <a:endParaRPr/>
              </a:p>
            </p:txBody>
          </p:sp>
          <p:sp>
            <p:nvSpPr>
              <p:cNvPr id="31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护理人员应注重团队协作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护理过程中的沟通技巧与团队协作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基础护理操作技术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护理人员应对患者进行全面评估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了解患者的生理和心理状况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评估患者的生活环境和家庭支持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护理人员应根据评估结果制定护理计划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设定合理的护理目标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护理人员应定期评估护理效果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患者评估与护理计划制定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护理人员应关注患者的生活护理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如饮食、排泄、清洁等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满足患者的基本生活需求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护理人员应注重患者的舒适护理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如调整病床、提供舒适的衣物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减轻患者的疼痛和不适</a:t>
                </a:r>
                <a:endParaRPr/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护理人员应关注患者的心理需求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增进患者的心理健康</a:t>
                </a:r>
                <a:endParaRPr/>
              </a:p>
            </p:txBody>
          </p:sp>
          <p:pic>
            <p:nvPicPr>
              <p:cNvPr id="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患者生活护理与舒适护理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护理人员应熟练掌握患者的用药情况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如药物名称、剂量、用法等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严格按照医嘱给药</a:t>
                </a:r>
                <a:endParaRPr/>
              </a:p>
            </p:txBody>
          </p:sp>
          <p:sp>
            <p:nvSpPr>
              <p:cNvPr id="5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护理人员应关注患者的用药反应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如观察患者的症状和体征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及时报告和处理异常情况</a:t>
                </a:r>
                <a:endParaRPr/>
              </a:p>
            </p:txBody>
          </p:sp>
          <p:sp>
            <p:nvSpPr>
              <p:cNvPr id="5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护理人员应加强患者的安全管理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如预防跌倒、坠床等意外事件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提高患者的安全意识</a:t>
                </a:r>
                <a:endParaRPr/>
              </a:p>
            </p:txBody>
          </p:sp>
          <p:sp>
            <p:nvSpPr>
              <p:cNvPr id="5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患者用药护理与安全管理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https://d.book118.com/667160165005006042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基础护理知识技能PPT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2024-09-15T02:37:53.663</cp:lastPrinted>
  <dcterms:created xsi:type="dcterms:W3CDTF">2024-09-14T18:37:53Z</dcterms:created>
  <dcterms:modified xsi:type="dcterms:W3CDTF">2024-09-14T18:37:55Z</dcterms:modified>
</cp:coreProperties>
</file>