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90AA2-08CE-4E59-A6D6-812D551A7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9EE97-4AF3-4CEB-BF28-EC88B6090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C3BE6-2EA4-4030-9EE5-23838E18F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F9880-FE9B-42F9-BF64-7007A84BE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A611C4-34AE-4195-B265-21DD7B28F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F5D886-3A5F-43CC-AD0A-167B33BE9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031E0A-5E9C-4910-BEBA-2ED053898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8CF69-39A1-4C41-85E4-DAF12B272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F62E7-7DE5-49F1-AEC3-53A7CD3F9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2D384-277D-4884-A631-D072B92DD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07855-A2D8-4856-A370-3DE8CD90C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60200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现代服务业战略管理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现代服务业概述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战略管理理论基础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现代服务业战略环境分析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现代服务业战略规划与制定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现代服务业战略执行与监控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现代服务业战略变革与创新管理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现代服务业概述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现代服务业是指依托信息技术和现代管理理念，以知识和技术为主要投入要素，提供高附加值、高层次、知识型的生产和生活服务的产业。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高知识性、高技术性、高附加值、高成长性、广覆盖性。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数字化、智能化、绿色化、全球化。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随着全球经济的不断发展和信息技术的不断进步，现代服务业将持续快速增长，成为推动经济发展的重要引擎。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技术更新迅速、市场竞争加剧、客户需求多样化。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政策扶持力度加大、新技术应用不断拓展、国际合作空间广阔。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战略管理理论基础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战略管理是企业为实现长期发展目标，通过分析外部环境、内部资源和能力，制定、实施并评估跨职能决策的艺术和科学。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有助于企业明确发展方向，优化资源配置，提升核心竞争力，以应对不断变化的市场环境。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包括战略分析、战略制定、战略实施和战略评估四个主要阶段。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包括愿景、使命、目标、战略、战术、行动计划和资源分配等。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战略管理的核心要素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战略管理过程及核心要素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服务营销理论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强调服务产品的无形性、异质性、不可存储性和生产与消费同时性等特征，要求企业关注顾客需求，提升服务质量。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鼓励企业通过技术创新、组织创新和市场创新等手段，提升服务效率，创造新的市场机会。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服务价值链理论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认为服务企业的价值链包括内部后勤、生产经营、外部后勤、市场销售和服务等五个基本活动，以及企业基础设施、人力资源管理、技术开发和采购等四个辅助活动，要求企业优化价值链，提升整体竞争力。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适用于现代服务业的战略管理理论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现代服务业战略环境分析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分析国家政治稳定性、政策连续性、法律法规对现代服务业的影响，如税收政策、知识产权保护等。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考察国内外经济形势、经济增长速度、通货膨胀率、利率汇率等经济指标对现代服务业的影响。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研究人口结构、教育水平、价值观念、消费习惯等社会文化因素对现代服务业的需求和偏好的影响。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关注新技术、新工艺、新材料的发展和应用，以及信息技术对现代服务业的改造和提升。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宏观环境分析（PEST）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分析行业内现有企业之间的竞争程度，包括市场份额、品牌知名度、营销策略等方面的竞争。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行业竞争态势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分析购买者对产品或服务的需求和价格敏感度，以及购买者的采购策略和谈判能力。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购买者议价能力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评估潜在进入者对现有企业的威胁程度，包括进入壁垒、预期收益等因素。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潜在进入者威胁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研究替代品对现有产品或服务的影响，包括替代品的价格、性能、消费者接受程度等。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替代品威胁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考察供应商对原材料、设备等的供应能力和价格控制程度，以及供应商与企业的合作关系。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供应商议价能力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行业环境分析（五力模型）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https://d.book118.com/667160200003006046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2024-09-20T23:10:53.010</cp:lastPrinted>
  <dcterms:created xsi:type="dcterms:W3CDTF">2024-09-20T15:10:53Z</dcterms:created>
  <dcterms:modified xsi:type="dcterms:W3CDTF">2024-09-20T15:10:55Z</dcterms:modified>
</cp:coreProperties>
</file>