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C8B73E-22EE-4326-8DD9-8A62DEF14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96836-D31A-4CA6-AAC5-51EC091CE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F64EB4-C6CB-4492-BE18-12C04AA21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E6823F-3D55-4677-B1E5-9CC9FAAFA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1F2F48-D4AA-4D4D-AA18-105347C6F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5ADEBA-5A6C-461B-A499-EC8F67079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5ED50C-EC14-428A-9D17-2ADFA98FE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D5C0B0-A940-4F0A-A96B-E7F717326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CE5652-C4E4-42C8-A31A-08C12A88E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58F984-6612-4480-ACD8-401F9A0EE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DEA99D-AB9D-4888-98D0-A18798822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6100000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剖宫产术前准备护理\n## 1.剖宫产术前准备的重要性\n### 1.1降低手术风险，提高手术成功率\n### 1.2减轻孕妇心理压力，促进术后恢复\n### 1.3为术后护理奠定基础，提高患者满意度\n## 2.剖宫产术前准备的内容\n### 2.1孕妇身体评估与检查\n### 2.2术前饮食与禁食指导\n### 2.3术前皮肤准备与清洁\n## 3.剖宫产术前的心理护理\n### 3.1孕妇心理状况评估与干预\n### 3.2提供心理支持，减轻焦虑与恐惧\n### 3.3术前教育，提高孕妇对手术的认知\n## 4.剖宫产术前的药物准备\n### 4.1抗生素的使用与注意事项\n### 4.2镇静药物的选择与使用\n### 4.3其他术前药物的准备工作\n## 5.剖宫产术前的物品准备\n### 5.1手术器械与敷料的准备\n### 5.2母婴生活用品的准备\n### 5.3应急物品的准备与使用\n## 6.剖宫产术后的护理措施\n### 6.1术后生命体征监测与护理\n### 6.2切口护理与感染预防\n### 6.3母乳喂养指导与支持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剖宫产术前准备护理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剖宫产术前准备的重要性</a:t>
            </a:r>
            <a:endParaRPr/>
          </a:p>
        </p:txBody>
      </p:sp>
      <p:sp>
        <p:nvSpPr>
          <p:cNvPr id="12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2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充分的术前准备有助于医生了解孕妇的身体状况</a:t>
                </a:r>
                <a:endParaRPr/>
              </a:p>
            </p:txBody>
          </p:sp>
          <p:sp>
            <p:nvSpPr>
              <p:cNvPr id="22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评估孕妇的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凝血功能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肝肾功能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等，确保手术安全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了解孕妇的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药物过敏史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，避免潜在风险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评估孕妇的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胎儿状况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，如胎位、胎盘位置等，提高手术成功率</a:t>
                </a:r>
                <a:endParaRPr/>
              </a:p>
            </p:txBody>
          </p:sp>
        </p:grpSp>
        <p:grpSp>
          <p:nvGrpSpPr>
            <p:cNvPr id="22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2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术前准备有助于减少术中并发症</a:t>
                </a:r>
                <a:endParaRPr/>
              </a:p>
            </p:txBody>
          </p:sp>
          <p:sp>
            <p:nvSpPr>
              <p:cNvPr id="22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控制孕妇的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等，降低术中风险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纠正孕妇的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贫血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营养不良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等，提高孕妇的抵抗力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，如阴道炎、尿路感染等，降低术后感染风险</a:t>
                </a:r>
                <a:endParaRPr/>
              </a:p>
            </p:txBody>
          </p:sp>
        </p:grpSp>
        <p:grpSp>
          <p:nvGrpSpPr>
            <p:cNvPr id="22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2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术前准备有助于术后恢复</a:t>
                </a:r>
                <a:endParaRPr/>
              </a:p>
            </p:txBody>
          </p:sp>
          <p:sp>
            <p:nvSpPr>
              <p:cNvPr id="23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肠道准备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皮肤准备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等，减少术后不适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，减轻孕妇的心理压力，促进术后恢复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药物准备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，如抗生素、镇静药物等，确保术后用药安全</a:t>
                </a:r>
                <a:endParaRPr/>
              </a:p>
            </p:txBody>
          </p:sp>
        </p:grpSp>
      </p:grpSp>
      <p:pic>
        <p:nvPicPr>
          <p:cNvPr id="23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降低手术风险，提高手术成功率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术前心理护理有助于减轻孕妇的焦虑和恐惧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了解孕妇的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，提供针对性的心理支持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与孕妇及家属建立良好的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，提高孕妇的信任度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心理干预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，如心理咨询、心理疏导等，减轻孕妇的心理压力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术前心理护理有助于提高孕妇的应对能力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增强孕妇的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自我调节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能力，提高对手术的适应能力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教会孕妇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呼吸技巧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放松训练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等，减轻术中不适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鼓励孕妇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积极参与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术前准备，提高孕妇的自信心和责任感</a:t>
                </a:r>
                <a:endParaRPr/>
              </a:p>
            </p:txBody>
          </p:sp>
          <p:pic>
            <p:nvPicPr>
              <p:cNvPr id="24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术前心理护理有助于促进术后恢复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减轻孕妇的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术后疼痛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，提高孕妇的舒适度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促进孕妇的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早期活动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，减少术后并发症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提高孕妇的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满意度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，提高护理质量</a:t>
                </a:r>
                <a:endParaRPr/>
              </a:p>
            </p:txBody>
          </p:sp>
          <p:pic>
            <p:nvPicPr>
              <p:cNvPr id="25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减轻孕妇心理压力，促进术后恢复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5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5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5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术前准备有助于护士了解孕妇的个性化需求</a:t>
                </a:r>
                <a:endParaRPr/>
              </a:p>
            </p:txBody>
          </p:sp>
          <p:sp>
            <p:nvSpPr>
              <p:cNvPr id="25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了解孕妇的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生活习惯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文化背景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等，提供个性化的护理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了解孕妇的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过敏史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用药史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等，确保术后用药安全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了解孕妇的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心理状况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，提供针对性的心理护理</a:t>
                </a:r>
                <a:endParaRPr/>
              </a:p>
            </p:txBody>
          </p:sp>
        </p:grpSp>
        <p:grpSp>
          <p:nvGrpSpPr>
            <p:cNvPr id="26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6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术前准备有助于减少术后护理的难度</a:t>
                </a:r>
                <a:endParaRPr/>
              </a:p>
            </p:txBody>
          </p:sp>
          <p:sp>
            <p:nvSpPr>
              <p:cNvPr id="26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肠道准备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皮肤准备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等，减少术后不适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药物准备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，如抗生素、镇静药物等，确保术后用药安全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，提高孕妇的术后自我管理能力</a:t>
                </a:r>
                <a:endParaRPr/>
              </a:p>
            </p:txBody>
          </p:sp>
        </p:grpSp>
        <p:grpSp>
          <p:nvGrpSpPr>
            <p:cNvPr id="26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6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术前准备有助于提高患者的满意度</a:t>
                </a:r>
                <a:endParaRPr/>
              </a:p>
            </p:txBody>
          </p:sp>
          <p:sp>
            <p:nvSpPr>
              <p:cNvPr id="26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，确保孕妇的手术安全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人性化关怀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，减轻孕妇的心理压力，提高孕妇的舒适度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，提高孕妇的满意度和信任度</a:t>
                </a:r>
                <a:endParaRPr/>
              </a:p>
            </p:txBody>
          </p: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为术后护理奠定基础，提高患者满意度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剖宫产术前准备的内容</a:t>
            </a:r>
            <a:endParaRPr/>
          </a:p>
        </p:txBody>
      </p:sp>
      <p:sp>
        <p:nvSpPr>
          <p:cNvPr id="26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7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73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了解孕妇的一般情况，如年龄、体重、身高、孕周等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评估孕妇的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营养状况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，如体重、皮下脂肪厚度等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评估孕妇的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活动能力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，如行走、上下楼梯等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评估孕妇的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并发症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，如高血压、糖尿病等</a:t>
                </a:r>
                <a:endParaRPr/>
              </a:p>
            </p:txBody>
          </p:sp>
        </p:grpSp>
        <p:grpSp>
          <p:nvGrpSpPr>
            <p:cNvPr id="276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进行孕妇的专科检查，如产科检查、B超检查等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了解孕妇的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胎盘位置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等，评估手术风险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了解孕妇的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宫缩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等，评估胎儿状况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了解孕妇的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宫颈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等，评估分娩方式</a:t>
                </a:r>
                <a:endParaRPr/>
              </a:p>
            </p:txBody>
          </p:sp>
        </p:grpSp>
        <p:grpSp>
          <p:nvGrpSpPr>
            <p:cNvPr id="279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检查孕妇的实验室检查结果，如血常规、尿常规、肝肾功能等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评估孕妇的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凝血功能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，预防术中出血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评估孕妇的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肝肾功能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，确保药物安全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评估孕妇的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感染指标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，预防感染</a:t>
                </a:r>
                <a:endParaRPr/>
              </a:p>
            </p:txBody>
          </p:sp>
        </p:grpSp>
      </p:grpSp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孕妇身体评估与检查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8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8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告知孕妇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禁食时间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，确保孕妇遵守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告知孕妇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禁食原因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，减轻孕妇的顾虑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替代饮料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，如清水、糖水等，缓解孕妇的口渴感</a:t>
                </a:r>
                <a:endParaRPr/>
              </a:p>
            </p:txBody>
          </p:sp>
          <p:sp>
            <p:nvSpPr>
              <p:cNvPr id="28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术前6小时禁食，避免影响手术</a:t>
                </a:r>
                <a:endParaRPr/>
              </a:p>
            </p:txBody>
          </p:sp>
        </p:grpSp>
        <p:grpSp>
          <p:nvGrpSpPr>
            <p:cNvPr id="28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9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高蛋白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低脂肪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的饮食，提高孕妇的抵抗力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富含纤维素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的食物，预防便秘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告知孕妇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忌口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，避免影响手术</a:t>
                </a:r>
                <a:endParaRPr/>
              </a:p>
            </p:txBody>
          </p:sp>
          <p:sp>
            <p:nvSpPr>
              <p:cNvPr id="29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术前饮食指导，保证孕妇的营养需求</a:t>
                </a:r>
                <a:endParaRPr/>
              </a:p>
            </p:txBody>
          </p:sp>
        </p:grpSp>
        <p:grpSp>
          <p:nvGrpSpPr>
            <p:cNvPr id="29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9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告知孕妇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术后进食时间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，避免过早进食导致并发症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营养丰富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易消化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的食物，促进孕妇的恢复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告知孕妇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饮食禁忌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，避免影响康复</a:t>
                </a:r>
                <a:endParaRPr/>
              </a:p>
            </p:txBody>
          </p:sp>
          <p:sp>
            <p:nvSpPr>
              <p:cNvPr id="29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术后饮食指导，促进孕妇的恢复</a:t>
                </a:r>
                <a:endParaRPr/>
              </a:p>
            </p:txBody>
          </p:sp>
        </p:grpSp>
      </p:grpSp>
      <p:pic>
        <p:nvPicPr>
          <p:cNvPr id="29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9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术前饮食与禁食指导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0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0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进行皮肤准备，减少术后感染风险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手术部位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，如腹部、会阴部等，避免感染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剃除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手术部位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的毛发，方便手术操作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更换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清洁衣物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，确保手术环境的无菌</a:t>
                </a:r>
                <a:endParaRPr/>
              </a:p>
            </p:txBody>
          </p:sp>
          <p:sp>
            <p:nvSpPr>
              <p:cNvPr id="30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0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进行口腔护理，减少术后并发症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刷牙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保持口腔卫生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，减少口腔感染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漱口水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，减少口腔细菌，提高口腔免疫力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告知孕妇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的重要性，提高孕妇的依从性</a:t>
                </a:r>
                <a:endParaRPr/>
              </a:p>
            </p:txBody>
          </p:sp>
          <p:sp>
            <p:nvSpPr>
              <p:cNvPr id="31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进行肠道准备，减少术后不适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告知孕妇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术前清洁灌肠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的重要性，确保肠道空虚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灌肠方法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，如甘油灌肠、肥皂水灌肠等，减轻孕妇的不适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告知孕妇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术后排便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的方法，避免便秘</a:t>
                </a:r>
                <a:endParaRPr/>
              </a:p>
            </p:txBody>
          </p:sp>
          <p:sp>
            <p:nvSpPr>
              <p:cNvPr id="31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术前皮肤准备与清洁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剖宫产术前的心理护理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评估孕妇的心理状况，了解孕妇的需求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心理评估量表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，如焦虑量表、抑郁量表等，评估孕妇的心理状况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与孕妇及家属进行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，了解孕妇的心理需求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观察孕妇的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行为表现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，如情绪波动、失眠等，评估孕妇的心理状况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提供心理干预，减轻孕妇的焦虑和恐惧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心理咨询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，解答孕妇的疑虑，提高孕妇的信任度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心理疏导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，帮助孕妇调整心态，减轻孕妇的心理压力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，如拥抱、鼓励等，提高孕妇的心理承受能力</a:t>
                </a:r>
                <a:endParaRPr/>
              </a:p>
            </p:txBody>
          </p:sp>
          <p:pic>
            <p:nvPicPr>
              <p:cNvPr id="2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评估孕妇的心理干预效果，调整护理方案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心理评估量表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，评估孕妇的心理状况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与孕妇及家属进行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，了解孕妇的心理需求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根据评估结果，调整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心理干预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方案，提高护理效果</a:t>
                </a:r>
                <a:endParaRPr/>
              </a:p>
            </p:txBody>
          </p:sp>
          <p:pic>
            <p:nvPicPr>
              <p:cNvPr id="2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孕妇心理状况评估与干预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提供情感支持，减轻孕妇的焦虑和恐惧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关心孕妇的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，提供生活帮助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关心孕妇的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，提供心理支持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关心孕妇的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舒适度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，提供舒适的护理环境</a:t>
                </a:r>
                <a:endParaRPr/>
              </a:p>
            </p:txBody>
          </p:sp>
          <p:sp>
            <p:nvSpPr>
              <p:cNvPr id="3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提供信息支持，提高孕妇的认知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剖宫产手术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的相关知识，提高孕妇的认知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术后恢复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的相关知识，帮助孕妇做好准备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母乳喂养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的相关知识，提高孕妇的信心</a:t>
                </a:r>
                <a:endParaRPr/>
              </a:p>
            </p:txBody>
          </p:sp>
          <p:sp>
            <p:nvSpPr>
              <p:cNvPr id="3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4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提供社会支持，提高孕妇的应对能力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与家属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共同参与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术前准备，提供家庭支持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心理咨询服务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，帮助孕妇应对心理压力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社会资源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，如产后康复课程、妈妈群等，帮助孕妇适应新生活</a:t>
                </a:r>
                <a:endParaRPr/>
              </a:p>
            </p:txBody>
          </p:sp>
          <p:sp>
            <p:nvSpPr>
              <p:cNvPr id="4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提供心理支持，减轻焦虑与恐惧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47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讲解剖宫产手术的目的和意义，提高孕妇的认知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解释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剖宫产手术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的适应症，帮助孕妇理解手术的必要性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剖宫产手术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的优点，如快速分娩、减少并发症等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剖宫产手术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的缺点，如手术风险、恢复期较长等</a:t>
                </a:r>
                <a:endParaRPr/>
              </a:p>
            </p:txBody>
          </p:sp>
        </p:grpSp>
        <p:grpSp>
          <p:nvGrpSpPr>
            <p:cNvPr id="50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讲解剖宫产手术的过程和配合，提高孕妇的配合度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手术前准备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，如禁食、皮肤准备等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手术中配合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，如保持安静、配合医生操作等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手术后护理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，如观察生命体征、保持伤口清洁等</a:t>
                </a:r>
                <a:endParaRPr/>
              </a:p>
            </p:txBody>
          </p:sp>
        </p:grpSp>
        <p:grpSp>
          <p:nvGrpSpPr>
            <p:cNvPr id="53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讲解剖宫产手术后的恢复和注意事项，提高孕妇的自我管理能力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术后恢复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，如休息、饮食、活动等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术后并发症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，如感染、出血等，提高孕妇的警惕性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术后随访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，如定期检查、预防接种等，确保孕妇的康复</a:t>
                </a:r>
                <a:endParaRPr/>
              </a:p>
            </p:txBody>
          </p:sp>
        </p:grpSp>
      </p:grpSp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术前教育，提高孕妇对手术的认知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https://d.book118.com/667161000005006042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剖宫产术前准备护理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2024-09-15T02:37:54.749</cp:lastPrinted>
  <dcterms:created xsi:type="dcterms:W3CDTF">2024-09-14T18:37:54Z</dcterms:created>
  <dcterms:modified xsi:type="dcterms:W3CDTF">2024-09-14T18:37:56Z</dcterms:modified>
</cp:coreProperties>
</file>