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A8745-8A02-4154-9ED8-BE6BA87DE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6D123-3CBB-4C16-BD6C-F631082BD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BF7FD-0CE8-4F2A-9752-0AB575742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4398F-9ED5-472C-A4EA-6F64BADCC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EF452D-B993-4CE0-BD3B-CB4352B0E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1D7E5D-B084-4431-BED6-0142D5C4C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4D0BBF-8BDF-41C7-8B7A-9690CF85F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2D91D-1ED9-4AFE-BB8B-CD0E9D4E2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84B8B-4B80-4189-B04C-6A902B862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2AF39-D2C0-4266-A856-8EDA78EAB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ABBF4-19A5-4954-8E92-971B771DE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61015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路工程图教案\n## 1.道路工程图的基本概念与重要性\n### 1.1道路工程图的定义与作用\n### 1.2道路工程图的分类与特点\n### 1.3道路工程图在道路设计中的重要性\n## 2.道路工程图的绘制方法与技巧\n### 2.1道路工程图的绘制工具与材料\n### 2.2道路工程图的绘制步骤与技巧\n### 2.3道路工程图的标注与符号\n## 3.道路工程图的分析与阅读\n### 3.1道路工程图的分析方法与技巧\n### 3.2道路工程图的阅读方法与技巧\n### 3.3道路工程图的实际案例分析\n## 4.道路工程图的设计与修改\n### 4.1道路工程图的设计方法与技巧\n### 4.2道路工程图的修改方法与技巧\n### 4.3道路工程图的设计与修改案例分析\n## 5.道路工程图的管理与归档\n### 5.1道路工程图的管理方法与技巧\n### 5.2道路工程图的归档方法与技巧\n### 5.3道路工程图的管理与归档案例分析\n## 6.道路工程图的未来发展趋势\n### 6.1道路工程图的设计与施工技术的创新\n### 6.2道路工程图的信息化的应用与发展\n### 6.3道路工程图的未来发展趋势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道路工程图教案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道路工程图的基本概念与重要性</a:t>
            </a:r>
            <a:endParaRPr/>
          </a:p>
        </p:txBody>
      </p:sp>
      <p:sp>
        <p:nvSpPr>
          <p:cNvPr id="1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道路工程图是道路工程设计的图形表达</a:t>
                </a:r>
                <a:endParaRPr/>
              </a:p>
            </p:txBody>
          </p:sp>
          <p:sp>
            <p:nvSpPr>
              <p:cNvPr id="23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反映了道路的结构、尺寸和材料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为施工和养护提供依据</a:t>
                </a:r>
                <a:endParaRPr/>
              </a:p>
            </p:txBody>
          </p:sp>
        </p:grpSp>
        <p:grpSp>
          <p:nvGrpSpPr>
            <p:cNvPr id="23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道路工程图是道路工程沟通的重要工具</a:t>
                </a:r>
                <a:endParaRPr/>
              </a:p>
            </p:txBody>
          </p:sp>
          <p:sp>
            <p:nvSpPr>
              <p:cNvPr id="2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设计、施工和养护各方可以共同讨论和交流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保证工程质量和进度</a:t>
                </a:r>
                <a:endParaRPr/>
              </a:p>
            </p:txBody>
          </p:sp>
        </p:grpSp>
        <p:grpSp>
          <p:nvGrpSpPr>
            <p:cNvPr id="24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道路工程图是道路工程管理的重要手段</a:t>
                </a:r>
                <a:endParaRPr/>
              </a:p>
            </p:txBody>
          </p:sp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可以方便地查看和修改工程信息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提高工程管理效率</a:t>
                </a:r>
                <a:endParaRPr/>
              </a:p>
            </p:txBody>
          </p:sp>
        </p:grpSp>
      </p:grpSp>
      <p:pic>
        <p:nvPicPr>
          <p:cNvPr id="24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道路工程图的定义与作用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1" name="组合 25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道路工程图按照制图标准进行分类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国家标准、行业标准和企业标准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不同标准有不同的制图规定和符号</a:t>
                </a:r>
                <a:endParaRPr/>
              </a:p>
            </p:txBody>
          </p:sp>
          <p:sp>
            <p:nvSpPr>
              <p:cNvPr id="25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道路工程图按照工程阶段进行分类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设计阶段、施工阶段和养护阶段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不同阶段的工程图有不同的内容和要求</a:t>
                </a:r>
                <a:endParaRPr/>
              </a:p>
            </p:txBody>
          </p:sp>
          <p:sp>
            <p:nvSpPr>
              <p:cNvPr id="25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道路工程图的特点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：图形、尺寸和材料都应准确无误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清晰性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：图形、符号和标注都应清晰易读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完整性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：应包含工程的所有信息</a:t>
                </a:r>
                <a:endParaRPr/>
              </a:p>
            </p:txBody>
          </p:sp>
          <p:sp>
            <p:nvSpPr>
              <p:cNvPr id="26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道路工程图的分类与特点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道路工程图是设计思路的体现</a:t>
                </a:r>
                <a:endParaRPr/>
              </a:p>
            </p:txBody>
          </p:sp>
          <p:sp>
            <p:nvSpPr>
              <p:cNvPr id="27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可以帮助设计师更好地表达设计意图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有利于设计评审和修改</a:t>
                </a:r>
                <a:endParaRPr/>
              </a:p>
            </p:txBody>
          </p:sp>
        </p:grpSp>
        <p:grpSp>
          <p:nvGrpSpPr>
            <p:cNvPr id="27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道路工程图是设计质量的保证</a:t>
                </a:r>
                <a:endParaRPr/>
              </a:p>
            </p:txBody>
          </p:sp>
          <p:sp>
            <p:nvSpPr>
              <p:cNvPr id="2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可以作为施工和养护的依据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有利于保证工程质量和进度</a:t>
                </a:r>
                <a:endParaRPr/>
              </a:p>
            </p:txBody>
          </p:sp>
        </p:grpSp>
        <p:grpSp>
          <p:nvGrpSpPr>
            <p:cNvPr id="27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道路工程图是设计效率的提高</a:t>
                </a:r>
                <a:endParaRPr/>
              </a:p>
            </p:txBody>
          </p:sp>
          <p:sp>
            <p:nvSpPr>
              <p:cNvPr id="27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可以方便地查看和修改工程信息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有利于提高设计效率</a:t>
                </a:r>
                <a:endParaRPr/>
              </a:p>
            </p:txBody>
          </p: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道路工程图在道路设计中的重要性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道路工程图的绘制方法与技巧</a:t>
            </a:r>
            <a:endParaRPr/>
          </a:p>
        </p:txBody>
      </p:sp>
      <p:sp>
        <p:nvSpPr>
          <p:cNvPr id="28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8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道路工程图常用的绘制工具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绘图软件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：如AutoCAD、SketchUp等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绘图仪器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：如绘图板、绘图笔等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：如绘图纸、硫酸纸等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道路工程图常用的材料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：如A0、A1、A2等规格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笔墨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：如铅笔、绘图笔等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：如直角尺、圆规等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道路工程图的绘制工具与材料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道路工程图的绘制步骤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确定制图标准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：选择合适的国家标准、行业标准或企业标准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确定工程阶段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：如设计阶段、施工阶段或养护阶段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绘制道路结构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：按照设计要求绘制道路结构图形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标注尺寸和材料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：在图形中标注尺寸和材料信息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绘制辅助图形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：如地形、植被、交通等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检查与修改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：检查图纸的准确性、清晰性和完整性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审核与签字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：由设计师、施工方或养护方审核签字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道路工程图的绘制技巧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熟悉制图标准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：了解并掌握制图标准的规定和符号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使用绘图软件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：利用绘图软件提高绘制效率和准确性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保持图纸清晰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：注意线条、符号和标注的清晰度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注意细节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：绘制时要关注细节，保证图纸的准确性</a:t>
            </a:r>
            <a:endParaRPr/>
          </a:p>
        </p:txBody>
      </p: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道路工程图的绘制步骤与技巧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尺寸标注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：如直线、曲线、圆等尺寸标注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材料标注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：如道路结构、路面材料等标注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位置标注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：如道路中心线、边线等标注</a:t>
                </a:r>
                <a:endParaRPr/>
              </a:p>
            </p:txBody>
          </p:sp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道路工程图常用的标注方法</a:t>
                </a:r>
                <a:endParaRPr/>
              </a:p>
            </p:txBody>
          </p:sp>
        </p:grpSp>
        <p:grpSp>
          <p:nvGrpSpPr>
            <p:cNvPr id="30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道路结构符号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：如道路、桥梁、隧道等符号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地形符号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：如山地、平原、水域等符号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交通符号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：如交通标线、交通标志等符号</a:t>
                </a:r>
                <a:endParaRPr/>
              </a:p>
            </p:txBody>
          </p:sp>
          <p:sp>
            <p:nvSpPr>
              <p:cNvPr id="3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道路工程图常用的符号</a:t>
                </a:r>
                <a:endParaRPr/>
              </a:p>
            </p:txBody>
          </p:sp>
        </p:grpSp>
        <p:grpSp>
          <p:nvGrpSpPr>
            <p:cNvPr id="31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使用标准符号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：遵循制图标准，使用规定的符号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标注清晰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：标注应清晰易读，避免遮挡图形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符号一致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：同一张图纸中，符号应保持一致</a:t>
                </a:r>
                <a:endParaRPr/>
              </a:p>
            </p:txBody>
          </p:sp>
          <p:sp>
            <p:nvSpPr>
              <p:cNvPr id="3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道路工程图标注与符号的技巧</a:t>
                </a:r>
                <a:endParaRPr/>
              </a:p>
            </p:txBody>
          </p:sp>
        </p:grpSp>
      </p:grpSp>
      <p:pic>
        <p:nvPicPr>
          <p:cNvPr id="31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道路工程图的标注与符号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道路工程图的分析与阅读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道路工程图的分析方法与技巧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道路工程图的分析方法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：分析道路的结构形式和尺寸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：分析道路的材料和性能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：分析道路的功能和作用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道路工程图的分析技巧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熟悉制图标准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：了解并掌握制图标准的规定和符号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运用专业知识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：运用道路工程专业知识进行分析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注意细节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：分析时要关注细节，保证分析的准确性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道路工程图的阅读方法与技巧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组合 2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组合 2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道路工程图的阅读方法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了解工程背景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：了解工程的概况和目的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熟悉制图标准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：了解并掌握制图标准的规定和符号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分段阅读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：按照工程阶段分段阅读图纸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组合 3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道路工程图的阅读技巧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保持图纸清晰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：注意线条、符号和标注的清晰度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联系相关图纸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：阅读时要联系相关的图纸，了解工程的全貌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注意细节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：阅读时要关注细节，保证理解的准确性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道路工程图案例分析</a:t>
                </a:r>
                <a:endParaRPr/>
              </a:p>
            </p:txBody>
          </p:sp>
          <p:sp>
            <p:nvSpPr>
              <p:cNvPr id="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道路结构设计案例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：分析道路结构设计的方法和技巧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道路材料选择案例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：分析道路材料选择的原则和标准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道路施工技术案例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：分析道路施工技术的方法和效果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道路工程图案例分析的技巧</a:t>
                </a:r>
                <a:endParaRPr/>
              </a:p>
            </p:txBody>
          </p:sp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收集相关资料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：收集道路工程的相关资料，如设计文件、施工日志等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运用专业知识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：运用道路工程专业知识进行分析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总结经验和教训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：从案例中总结经验和教训，提高工程实践能力</a:t>
                </a:r>
                <a:endParaRPr/>
              </a:p>
            </p:txBody>
          </p:sp>
          <p:sp>
            <p:nvSpPr>
              <p:cNvPr id="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道路工程图的实际案例分析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https://d.book118.com/667161015142006042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道路工程图教案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2024-09-16T05:49:46.532</cp:lastPrinted>
  <dcterms:created xsi:type="dcterms:W3CDTF">2024-09-15T21:49:46Z</dcterms:created>
  <dcterms:modified xsi:type="dcterms:W3CDTF">2024-09-15T21:49:48Z</dcterms:modified>
</cp:coreProperties>
</file>