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331F7-6E64-4E6C-B7B3-CF021D20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A7F5E-71FC-4633-9786-3EFBD3AD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87D8A-1B1A-4942-83AA-98646FF9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8C943-34A0-4F31-9562-7F8608C76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B3B5A-6887-42F2-BC4F-85324A92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4944F-D5E9-452A-A545-D967B959C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53FE2-A2C5-4560-A556-CC46E253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43415-8DC8-4252-89D5-2EDC150E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4886-2BD4-41C3-BF98-9109C21D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021C3-9403-41D9-B4F5-8911D207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E9AD4-FE8F-44B8-94E4-FF08C5BD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2105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军工行业2024年人力资源管理与制度优化方案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军工行业人力资源管理现状与挑战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制度优化方案设计思路与目标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军工行业人力资源管理现状与挑战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军工行业人才结构呈现老龄化趋势，年轻人才储备不足，高精尖人才稀缺。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军工企业普遍缺乏对员工的系统培训，员工技能提升缓慢，难以满足企业发展需求。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军工企业激励机制相对单一，薪酬体系与市场脱节，员工积极性不高。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随着市场竞争加剧，军工企业面临人才流失的严重问题，尤其是核心人才的流失对企业影响巨大。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军工行业对人才的专业性要求较高，招聘过程中难以找到合适的人选，招聘周期较长。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招聘难度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军工企业需要对员工进行系统培训，但培训成本较高，且培训效果难以保证。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随着人工智能技术的不断发展，军工行业将逐步实现智能化生产和管理，对人才的需求也将发生变化，更多需要具备创新能力和跨界思维的人才将受到青睐。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军民融合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军民融合政策的实施将促进军工企业与民用企业的合作与交流，对军工企业的人力资源管理提出新的要求，需要更加注重人才的跨界整合和共享。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随着全球化的不断深入，军工企业将越来越多地参与国际竞争与合作，需要具备国际化视野和跨文化交流能力的人才来支撑企业的发展。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制度优化方案设计思路与目标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围绕军工企业的长期发展战略，设计与之相适应的人力资源管理制度，确保人力资源管理工作与企业目标保持一致。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以企业战略为导向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通过优化薪酬、绩效、晋升等制度，激发员工的积极性和创造力，提高员工的工作满意度和忠诚度。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强化激励机制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通过完善的培训、轮岗、导师制等制度，提升员工的业务能力和综合素质，为企业培养更多的高素质人才。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根据企业战略和业务需求，调整和优化组织结构，提高组织运行效率和响应市场变化的能力。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通过优化管理流程、引入先进的管理工具和技术，提高人力资源管理工作的效率和质量。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提高人力资源管理效率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降低人力成本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促进企业战略目标实现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通过合理的薪酬设计、绩效管理和人员配置，降低企业的人力成本，提高企业的经济效益。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通过优化激励机制、培训和发展机会，提高员工的满意度和忠诚度，降低员工流失率。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通过人力资源管理制度的优化，为企业战略目标的实现提供有力的人才保障和支持。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实施方案及步骤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诊断现有问题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通过对现有的人力资源管理制度进行全面的诊断和分析，找出存在的问题和不足。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制定优化方案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根据诊断结果和企业战略需求，制定针对性的人力资源管理制度优化方案。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将优化方案落实到具体的操作层面，包括制定详细的实施计划、时间表和资源计划等。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对实施后的效果进行评估，并根据评估结果进行持续改进和优化，确保人力资源管理制度与企业战略保持动态匹配。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招聘渠道拓展及品牌建设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加强与国内一流高校的合作，定向培养符合军工行业需求的高素质人才。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利用网络平台和社交媒体，拓宽招聘渠道，吸引更多优秀人才。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通过行业会议、专业论坛等方式，提升军工企业在求职者心中的认知度和吸引力。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除了专业技能和工作经验，还应注重候选人的团队协作能力、创新精神和忠诚度等综合素质。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引入在线测评、视频面试等新型选拔手段，提高选拔效率和准确性。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加强对候选人的背景调查，确保选拔出的人才符合军工行业的特殊要求和安全标准。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根据企业发展战略和人才需求预测，制定人才梯队建设计划，确保关键岗位有充足的后备人选。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人才储备库建设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建立军工行业人才数据库，对各类人才进行分类管理，实现人才资源的优化配置和共享。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人才运用策略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通过内部轮岗、项目锻炼等方式，提高人才的综合能力和适应性，为企业发展提供源源不断的人才支持。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人才储备库建设及运用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培训与开发体系完善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https://d.book118.com/667162105046006032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2024-09-05T01:56:56.051</cp:lastPrinted>
  <dcterms:created xsi:type="dcterms:W3CDTF">2024-09-04T17:56:56Z</dcterms:created>
  <dcterms:modified xsi:type="dcterms:W3CDTF">2024-09-04T17:56:58Z</dcterms:modified>
</cp:coreProperties>
</file>