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31ACB-416F-44A2-8766-9B9B54C3C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12BFD-D6F2-4AB7-A7B7-4FAB7BC1B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48760-C1D1-4993-A5AF-952DEC52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48668-B1F6-48FC-A6C9-1637B9C9E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9FA183-764F-4C92-AB8A-B2B1A3DAB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474DCE-79EC-48CF-A425-A5013CBAA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950F4E-0D2D-496E-8C37-4E8F873D4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4314D-BD45-482A-8DE7-4B52F2CEF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25DE8-1C46-4FF4-A9A7-30B0F2EB1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7EB63-2F1E-4673-9DAD-90B1990E6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A1E76-8D07-4499-A496-A9992F91F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211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委托代理机制下公司治理与内部控制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委托代理机制概述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公司治理与内部控制的关系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委托代理机制下的公司治理结构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委托代理机制下的内部控制体系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完善委托代理机制下的公司治理与内部控制的建议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委托代理机制概述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5333" r="15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委托代理机制是指一方（委托人）将特定的事项或权力委托给另一方（代理人）处理，并承担相应的后果。在公司治理中，股东作为委托人，将公司的经营权委托给董事会或高级管理人员，即代理人。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委托代理关系建立在信任和契约的基础上，强调权责利统一，并通过激励机制和监督机制来促使代理人更好地履行职责。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委托代理机制的定义与特点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通过将专业知识和经验丰富的代理人引入公司治理体系，可以提高公司的管理效率和经营水平。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降低交易成本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委托代理机制可以降低信息不对称和不确定性带来的交易成本，减少企业的决策成本和风险。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促进公司发展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有效的委托代理机制能够激发代理人的积极性和创造力，推动公司持续发展和创新。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委托代理机制在公司治理中的重要性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随着现代企业制度的建立，委托代理机制逐渐成为公司治理的核心，各种激励机制和监督机制不断涌现和完善。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随着企业规模的扩大和业务复杂性的增加，委托代理机制面临着越来越多的挑战，如代理人的道德风险、利益冲突等问题。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委托代理机制起源于早期的商业贸易活动，最初是为了解决信息不对称和信任问题。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委托代理机制的发展历程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公司治理与内部控制的关系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公司治理的定义与目标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公司治理的定义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公司治理是指一种制度安排，用于规范公司内部不同利益相关方的权利、责任和利益，以确保公司决策的科学性、公正性和透明度。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公司治理的目标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公司治理的目标是保护股东和其他利益相关方的利益，确保公司的长期可持续发展，实现公司价值和股东财富的最大化。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内部控制是指企业为了确保财务报告的准确性、合规性和可靠性，以及提高经营效率和效果而制定的一系列政策和程序。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内部控制的定义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内部控制的目标是确保企业的运营效率和效果、财务报告的准确性、合规性和可靠性，以及企业风险的有效管理。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内部控制的目标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公司治理对内部控制的影响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良好的公司治理结构可以为内部控制提供有效的监督和制衡机制，保障内部控制的有效实施。同时，公司治理的完善也有助于提高内部控制的效率和效果。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内部控制对公司治理的影响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有效的内部控制可以确保企业运营的合规性和可靠性，提高企业的经营效率和效果，从而有助于公司治理目标的实现。同时，内部控制也是公司治理的重要工具和手段。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公司治理与内部控制的相互影响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阿里巴巴的公司治理与内部控制。阿里巴巴通过建立完善的公司治理结构和内部控制体系，实现了企业的长期可持续发展和股东价值的最大化。其公司治理和内部控制的成功经验可以为其他企业提供借鉴和参考。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银行的内部控制失效案例分析。某银行由于内部控制存在缺陷，导致了财务报告舞弊事件的发生，给企业带来了巨大的损失和信誉危机。该案例说明了内部控制对于企业的重要性，以及加强和完善内部控制的必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公司治理与内部控制的案例分析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委托代理机制下的公司治理结构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董事会结构与职责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由执行董事、非执行董事和独立非执行董事组成，确保董事会具备专业知识和独立性。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董事会结构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制定公司战略、监督公司运营、保障股东利益、审批重大交易等。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董事会职责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https://d.book118.com/667162110153006043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2024-09-17T22:02:37.358</cp:lastPrinted>
  <dcterms:created xsi:type="dcterms:W3CDTF">2024-09-17T14:02:37Z</dcterms:created>
  <dcterms:modified xsi:type="dcterms:W3CDTF">2024-09-17T14:02:39Z</dcterms:modified>
</cp:coreProperties>
</file>