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87B59-EBEC-4030-9C42-E7CB57380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98907-C87C-4A87-961C-F152D821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2F3F4-7206-4AF3-A433-0A2CCC3C1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302CE-8225-4A05-93C7-118AFFF7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69843-1225-4330-8AA4-A55CD3FDB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4B5417-78F6-4C99-AEAD-4008C8EA7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EB3E25-95FC-4057-8D99-B6BCD95BA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7A08E-FC79-4DAD-A122-773B1AB75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81976-8F63-4691-838A-7937C82F3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35F4A-5DBA-426C-AC6C-1577227DC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C43B5-8F32-4EDD-8106-011F328C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2136013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书香伴我成长主题队会活动方案一年级下册主题班会稿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通过展示丰富多彩的图书、讲述生动有趣的故事，吸引学生的注意力，激发他们对阅读的兴趣和好奇心。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激发学生阅读欲望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引导学生形成定时阅读、静心阅读的习惯，培养他们自主阅读的能力和意识。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培养良好阅读习惯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培养学生的阅读兴趣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教会学生正确的阅读姿势、指读、跳读等阅读方法，提高他们的阅读效率和阅读理解能力。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鼓励学生阅读不同类型的书籍，如科普、历史、文学等，拓宽他们的知识面和视野。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提高学生的阅读能力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拓展阅读视野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教授阅读方法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08" r="15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设立班级图书角，提供适合学生阅读的书籍，方便学生随时借阅。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建立班级图书角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组织学生分享读书心得、推荐好书等活动，促进班级内部的阅读交流和互动。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开展阅读分享活动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营造班级的阅读氛围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通过分享激发阅读兴趣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组织同学们轮流分享自己最近阅读的书籍，讲述书中的精彩情节和自己的感悟，激发同学们的阅读兴趣和好奇心。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以竞赛形式提高阅读积极性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设计阅读知识竞赛，通过回答与书籍内容相关的问题，让同学们在竞争中提高阅读积极性，巩固阅读成果。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阅读竞赛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通过角色扮演增强阅读感受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鼓励同学们选择喜欢的书籍进行角色扮演，通过表演的形式增强对故事情节和人物性格的理解，提高阅读体验。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阅读体验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书写心得体会提升阅读深度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引导同学们在阅读后写下自己的心得体会，培养思考和表达能力，促进同学们对书籍内容的深入理解和思考。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阅读感悟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https://d.book118.com/667162136013006053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2024-09-26T20:11:51.311</cp:lastPrinted>
  <dcterms:created xsi:type="dcterms:W3CDTF">2024-09-26T12:11:51Z</dcterms:created>
  <dcterms:modified xsi:type="dcterms:W3CDTF">2024-09-26T12:11:53Z</dcterms:modified>
</cp:coreProperties>
</file>