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20CA7E-39F4-47A1-969D-C3F10E0A7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06443-476D-48BD-B7F9-BCD68D437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118428-AC8F-4830-858F-560E6DBD8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53BF60-E281-44A6-A84A-DB59170359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8BD868-9E01-41C8-8894-3EB31844BE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73BD53-FAE8-45BC-946B-6CBCA2D238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31A612-D897-4E80-9D1C-69D9938504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B50AF5-1401-45C3-81DD-5ED9255FA4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6B7E0-DA6E-4B66-A098-D3DE76CF75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BCF68-B1FF-42CD-95C5-BB626995E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292B59-4009-45D4-A15D-42BA3E268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6501605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设立专属保险代理公司市场研究报告</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保险代理市场概述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设立专属保险代理公司的必要性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专属保险代理公司市场分析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设立专属保险代理公司的挑战与机遇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专属保险代理公司运营策略建议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代理公司角色重要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保险代理公司在保险市场中发挥着桥梁作用，为保险公司和消费者提供专业的保险咨询和服务。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专属代理公司优势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专属保险代理公司专注于特定领域或客户群体，能够提供更专业、更个性化的服务，满足市场细分需求。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保险市场快速发展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随着国民经济水平的提升，保险意识和需求逐渐增强，保险市场呈现出快速发展的趋势。</a:t>
            </a:r>
          </a:p>
        </p:txBody>
      </p:sp>
      <p:pic>
        <p:nvPicPr>
          <p:cNvPr id="10" name="Picture 10"/>
          <p:cNvPicPr>
            <a:picLocks noChangeAspect="1"/>
          </p:cNvPicPr>
          <p:nvPr/>
        </p:nvPicPr>
        <p:blipFill>
          <a:blip r:embed="rId2"/>
          <a:srcRect l="19250" r="192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分析市场现状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深入了解当前保险代理市场的规模、结构、竞争格局以及发展趋势。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挖掘市场机会</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通过市场调研和分析，发现专属保险代理公司的市场机会和潜在客户群体。</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提供决策支持</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为有意设立专属保险代理公司的投资者或企业提供市场分析和决策支持。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文献研究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收集国内外相关文献资料，对保险代理市场的历史、现状和发展趋势进行梳理和分析。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市场调研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通过问卷调查、访谈、观察等方式，了解目标市场的消费者需求、购买行为以及竞争状况。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运用统计学和数据分析方法，对收集到的数据进行处理和分析，揭示市场规律和趋势。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保险代理市场概述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保险代理市场是指由保险代理人、保险经纪人和保险公估人等中介机构组成的，为保险公司和消费者提供保险产品销售、风险评估、理赔等服务的市场。</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保险代理市场是保险市场的重要组成部分，它连接着保险公司和消费者，促进了保险产品的流通和交易。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保险代理市场定义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起步阶段</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发展阶段</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规范阶段</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保险代理市场发展历程</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20世纪80年代初期，我国保险代理市场开始起步，当时主要由国有保险公司直接展业。</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90年代以后，随着市场经济的发展和对外开放，我国保险代理市场逐渐发展壮大，出现了专业的保险代理人和经纪公司。</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进入21世纪，我国保险代理市场进一步规范，监管部门加强了对保险代理机构的监管力度，推动了保险代理市场的健康发展。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我国保险代理市场规模庞大，已经成为全球第二大保险市场。</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随着互联网技术的快速发展，保险代理市场也在不断创新，出现了互联网保险、智能投顾等新兴业态。</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创新发展</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目前，我国保险代理市场呈现多元化竞争格局，包括专业保险代理人、经纪公司、兼业代理机构等。</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竞争格局</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近年来，监管部门加强了对保险代理市场的监管力度，出台了一系列政策法规，规范市场秩序，保护消费者权益。</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监管政策</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保险代理市场现状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设立专属保险代理公司的必要性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满足客户个性化需求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定制化服务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专属保险代理公司能够根据客户的特定需求，提供定制化的保险产品和服务，从而更好地满足客户的个性化需求。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专业咨询</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专属保险代理公司拥有专业的保险顾问团队，能够为客户提供全面的风险评估和保险规划建议，帮助客户做出更明智的保险决策。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专业化运营</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专属保险代理公司专注于保险业务，具备丰富的行业经验和专业知识，能够提供更高水平的专业化服务。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精细化管理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专属保险代理公司注重精细化管理，从客户需求分析、产品设计、销售推广到售后服务，都能够提供精准、高效的管理和运营。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提升保险业务专业化水平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品牌建设</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设立专属保险代理公司有助于加强品牌建设，提升公司在保险市场的知名度和影响力。</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拓展市场份额</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专属保险代理公司能够更深入地了解目标客户的需求和市场动态，从而制定更具针对性的市场策略，拓展市场份额。</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创新发展</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专属保险代理公司注重创新发展，不断推出新的保险产品和服务模式，以满足市场的不断变化和客户日益增长的需求。同时，积极运用科技手段提升服务质量和效率，增强公司的市场竞争力。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增强公司市场竞争力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专属保险代理公司市场分析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https://d.book118.com/667165016053006030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2024-09-01T22:51:33.527</cp:lastPrinted>
  <dcterms:created xsi:type="dcterms:W3CDTF">2024-09-01T14:51:33Z</dcterms:created>
  <dcterms:modified xsi:type="dcterms:W3CDTF">2024-09-01T14:51:35Z</dcterms:modified>
</cp:coreProperties>
</file>