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FBFC0-B833-4431-A68C-ABE93C2F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F360D-AFF8-45F5-8386-B6E8ADD1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0B680-5B22-4B98-99A6-49A7CB76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56E3D-E9B9-46E8-9B6C-8357335B6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58AE4-8795-40FD-8699-E67C3D16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6CFE2-BD8A-4079-80CB-C61AB8F17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C3E01-C602-4763-8958-057F53C1A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93DDC-DBFA-4DC9-ADB1-A649D0D3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F6A94-B74B-4A64-930D-1BAD24A8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9A8D2-136C-4B47-962E-DAADFD292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DBC47-911E-4929-AE16-F4B53E65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5061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小学生关于预防新冠肺炎的主题班会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班会开场与引入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新冠肺炎基本知识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个人防护与卫生习惯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健康饮食与锻炼习惯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心理疏导与情绪管理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家校合作与共同防护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班会开场与引入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13" r="286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8" r="2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欢迎同学们参加这次主题班会，希望大家能够认真听讲，积极互动。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老师开场致辞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播放轻松愉悦的背景音乐，营造班会氛围。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背景音乐播放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欢迎与开场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介绍新冠肺炎的起源、传播途径和症状表现等基本知识。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新冠肺炎概述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分享全球范围内新冠肺炎的感染人数、死亡人数以及防控措施等信息。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全球疫情形势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新冠肺炎背景介绍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明确本次班会的目的是让学生了解新冠肺炎的危害和预防措施，提高自我防护意识。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强调班会对于学生个人成长和集体安全的重要性，引导学生认识到个人防护对于社会稳定和公共安全的意义。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班会目的与意义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新冠肺炎基本知识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新型冠状病毒肺炎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由新型冠状病毒（SARS-CoV-2）引起的一种急性呼吸道传染病。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传染性强，传播速度快，范围广，人群普遍易感。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新冠肺炎定义与特点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呼吸道飞沫传播、接触传播、气溶胶传播。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无特殊易感人群，人群普遍易感。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主要症状：发热、咳嗽、乏力、呼吸急促、呼吸困难等。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主要症状与预防措施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https://d.book118.com/667165061003006030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2024-09-01T10:02:22.152</cp:lastPrinted>
  <dcterms:created xsi:type="dcterms:W3CDTF">2024-09-01T02:02:22Z</dcterms:created>
  <dcterms:modified xsi:type="dcterms:W3CDTF">2024-09-01T02:02:23Z</dcterms:modified>
</cp:coreProperties>
</file>