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0D54FF5-BB49-4318-BEBA-73017D43A1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D030FF9-2257-4583-9797-1588147E42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0D5483-914B-4BC8-898B-2980A469D2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D3F4D9-EE1E-455E-A5F2-C8BE9586059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41FE8E0-4AF2-44D1-91AC-E100D2F6F4C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22BA1A-52A5-4D99-8EE1-C20501ECE2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3619DA4-E7B0-4227-BA13-18AE5718BE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8E7EDA6-FAED-4798-B0D3-797E6A742DB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2BBE7A-7D2D-4783-9147-C99499FAE3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EE350BE-A8CF-44F7-9D34-4118A9DFCD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3E2B88-54D5-4341-B471-3F604D2EA6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67165105126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2024-01-11</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危化品特种作业人员安全操作作业区域管理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危化品特种作业概述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作业区域划分与标识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设备设施安全管理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危化品储存与运输管理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从业人员培训与考核要求</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应急预案制定与演练实施</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总结回顾与展望未来发展趋势</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危化品特种作业概述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56" r="1225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指具有易燃、易爆、有毒、有害和放射性等特性，在运输装卸和储存保管过程中易造成人员伤亡和财产损毁而需要特别保护的物品。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根据《危险化学品目录》，危化品可分为爆炸品、压缩气体和液化气体、易燃液体、易燃固体、自燃物品和遇湿易燃物品、氧化剂和有机过氧化物、毒害品和感染性物品、放射性物品、腐蚀品等类别。</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危化品定义与分类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8946" r="289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46" r="32546"/>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包括危化品的生产、储存、使用、经营、运输和处置等环节中的特种作业，如危化品装卸、搬运、储存、充装、运输等。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特种作业范围</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涉及高风险、高危险性，对作业人员安全素质要求高，需要严格遵守安全操作规程和采取必要的安全防护措施。</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特种作业特点</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特种作业范围及特点</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通过规范的安全操作，降低事故发生的概率，保障作业人员和其他相关人员的人身安全。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保障人员安全</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792" r="16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防止财产损失</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250" r="1225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维护社会稳定</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5917" r="1591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减少因事故造成的设备损坏、物料泄漏等财产损失，保障企业正常运营。</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危化品事故往往对社会造成不良影响，通过加强安全操作管理，有助于维护社会稳定和公共安全。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安全操作重要性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作业区域划分与标识</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空间布局划分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根据作业场所的空间布局，将作业区域划分为不同的区块，确保各区块之间的安全距离。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危险程度划分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根据危化品的危险程度，将作业区域划分为不同等级，确保高风险区域得到重点管理。</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功能划分</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按照生产、储存、运输等环节的功能需求，合理划分作业区域，便于安全管理。</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作业区域划分原则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醒目性</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标识标牌应设置在显眼且易于观察的位置，确保作业人员能够迅速识别。</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准确性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标识内容应准确反映作业区域的危险性质、安全要求等信息。</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规范性</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标识标牌的尺寸、颜色、字体等应符合相关标准规范，确保统一、规范。</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标识标牌设置要求</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在危险区域周围设置警示线，明确标明危险范围，防止人员误入。</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警示线设置</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确保作业区域内设置畅通的安全通道，方便人员在紧急情况下快速撤离。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安全通道设置</a:t>
            </a:r>
          </a:p>
        </p:txBody>
      </p:sp>
      <p:pic>
        <p:nvPicPr>
          <p:cNvPr id="10" name="Picture 10"/>
          <p:cNvPicPr>
            <a:picLocks noChangeAspect="1"/>
          </p:cNvPicPr>
          <p:nvPr/>
        </p:nvPicPr>
        <p:blipFill>
          <a:blip r:embed="rId3"/>
          <a:srcRect l="24707" r="24707"/>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7208" r="1720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在安全通道及关键位置设置明显的安全标识，指示逃生方向及安全出口。</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安全标识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警示线及安全通道设置</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设备设施安全管理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对特种作业设备设施进行定期的全面检查，包括外观、性能、安全装置等方面。</a:t>
            </a:r>
          </a:p>
        </p:txBody>
      </p:sp>
      <p:pic>
        <p:nvPicPr>
          <p:cNvPr id="5" name="Picture 5"/>
          <p:cNvPicPr>
            <a:picLocks noChangeAspect="1"/>
          </p:cNvPicPr>
          <p:nvPr/>
        </p:nvPicPr>
        <p:blipFill>
          <a:blip r:embed="rId2"/>
          <a:srcRect l="16667" r="16667"/>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定期检查</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按照设备设施的使用说明书和维护保养计划，进行日常的清洁、润滑、紧固等维护保养工作。</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维护保养</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发现设备设施故障或异常情况时，应立即停机并报告相关人员，及时进行处理和维修。</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故障处理</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设备设施检查与维护制度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人员培训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特种设备操作人员必须接受专业培训，并取得相应的操作资格证书，方可上岗操作。</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使用记录</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对特种设备的使用情况进行详细记录，包括使用时间、操作人员、运行状况等信息，以便追溯和查询。</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设备登记</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对每台特种设备进行详细的登记，包括设备名称、型号规格、生产厂家、出厂日期、使用地点等信息。</a:t>
            </a:r>
          </a:p>
        </p:txBody>
      </p:sp>
      <p:pic>
        <p:nvPicPr>
          <p:cNvPr id="10" name="Picture 10"/>
          <p:cNvPicPr>
            <a:picLocks noChangeAspect="1"/>
          </p:cNvPicPr>
          <p:nvPr/>
        </p:nvPicPr>
        <p:blipFill>
          <a:blip r:embed="rId2"/>
          <a:srcRect l="27583" r="27583"/>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特种设备使用登记制度</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电气设备安全</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确保电气设备符合国家安全标准，采用防爆、防雷击等安全措施，防止电气火灾和触电事故的发生。</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安全用电制度</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建立安全用电制度，规范电气设备的安装、使用和管理，确保用电安全。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安全防护装置</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在电气设备上设置必要的安全防护装置，如漏电保护器、过载保护器等，提高电气设备的安全性能。</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电气安全防范措施</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04</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危化品储存与运输管理</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https://d.book118.com/667165105126006042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2024-09-16T02:20:17.608</cp:lastPrinted>
  <dcterms:created xsi:type="dcterms:W3CDTF">2024-09-15T18:20:17Z</dcterms:created>
  <dcterms:modified xsi:type="dcterms:W3CDTF">2024-09-15T18:20:19Z</dcterms:modified>
</cp:coreProperties>
</file>