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EF4963-1209-4C40-BD18-90535E5D2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D2EEFE-0E8E-4CC0-9477-4F2B53422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4B0EAB-7657-4010-A58C-339F6D697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9683BC-5B1D-42CD-99A7-1EAC8FD76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072A33-041B-4201-927A-A4B6DAE7D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54B1F9-0C69-4E4D-9401-CCEBA7351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82A560-533F-4336-A8C9-BB7D24145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2E6462-CC8B-49DD-B3C2-C5C2C1E9D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E05B9A-D647-4437-A2A6-D5EDE009A1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76F550-C9C7-4B1E-B80C-C7B5D7AA9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09D0C5-F32A-49A5-A699-B81CD3D7A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166033112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高中教务处教学工作计划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教师培训与发展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学生管理与服务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教学资源建设与管理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教学质量监控与评估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随着教育改革的不断深入，教务处需要适应新的教学理念和课程设置。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教育改革需求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500" r="6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学校发展规划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3542" b="3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学生需求变化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根据学校整体发展规划，教务处需制定相应的教学工作计划。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随着学生需求的变化，教务处需要调整教学策略，提高教学质量。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工作计划背景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通过优化课程设置、加强教学管理、提升教师素质等措施，全面提高教学质量。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36833" r="3683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提高教学质量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注重学生德、智、体、美等多方面素质的培养，促进学生全面发展。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培养学生综合素质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积极探索新的教学理念和方法，推动学校教育教学改革不断深入。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推进教育教学改革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工作计划目的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课程设置与管理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教学质量管理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学生学籍管理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教务行政管理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工作计划范围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9513" r="195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0534" r="1053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48" r="1654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包括课程计划制定、选修课管理、考试安排等。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教学质量监控、教学评估、教师考核等。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学生档案管理、奖惩管理、毕业管理等。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教材征订、教学设施管理、教学信息管理等。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教学管理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84" b="98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制定教学计划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课程设置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依据教育部门规定和学校实际，制定各类课程设置方案。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学时安排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按照学科特点和学生需求，合理分配学时，确保教学进度。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考试安排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规划各类考试的时间、地点和方式，保障考试顺利进行。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组织教师进行课堂教学，确保教学质量和效果。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课堂教学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开展实验、实训、课程设计等实践教学活动，提高学生实践能力。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实践教学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定期举行教研活动，促进教师教学经验交流和教学方法改进。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教研活动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组织教学活动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学生评教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组织学生进行教师评价，了解学生对教学的满意度和建议，促进教学质量提升。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教学检查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定期对教学活动进行检查，了解教学进度和效果，发现问题及时整改。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考试分析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对各类考试成绩进行统计和分析，评估教学效果，为教学改进提供依据。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监督教学质量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教师培训与发展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为新入职教师提供基础教学技能培训，包括课程设计、教学方法、课堂管理等方面。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新教师培训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选拔骨干教师参加高级研修班，学习先进教学理念和方法，提升教学领导力。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骨干教师培训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组织各学科教师参加专业培训，提高教师在本学科领域的教学水平。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学科教师培训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教师培训计划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跨学科交流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定期组织跨学科教研活动，促进不同学科教师之间的交流与合作。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校际合作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与其他学校建立合作关系，开展校际教研活动，拓宽教师发展渠道。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教学资源共享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建设教学资源库，鼓励教师分享优质教学资源，提高整体教学质量。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8542" r="1854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教师发展平台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208" r="27208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教学成果奖励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设立教学成果奖，表彰在教学工作中取得突出成绩的教师。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职称晋升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鼓励教师参加职称评审，为教师提供晋升机会，激发工作积极性。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学术支持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支持教师参与学术研究活动，为教师提供学术资源和平台，提升学术水平。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教师激励机制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学生管理与服务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https://d.book118.com/667166033112006026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2024-08-31T18:42:52.028</cp:lastPrinted>
  <dcterms:created xsi:type="dcterms:W3CDTF">2024-08-31T10:42:52Z</dcterms:created>
  <dcterms:modified xsi:type="dcterms:W3CDTF">2024-08-31T10:42:54Z</dcterms:modified>
</cp:coreProperties>
</file>