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B99EC-6CE2-4C26-8F45-4AEDF534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20FF1-F242-4DD6-B9FC-156D5285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CB49-BF93-4E46-9747-745D9CD1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83621-49B7-4EED-A94C-BD0923C58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9A86B-8F27-45A0-B412-C6FB53FF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E987F-3215-4E36-8A94-E27402EE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AC803-6B67-4B72-A6E6-195CC9B1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6D5C9-D4CA-4B5D-B1BE-1439E1BB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A0B6C-0B4A-40DE-A47C-E572D95A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AFE0B-A9A8-4E60-BA88-402997F05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218BF-2E01-47C9-B9B4-B97D37CB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6100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2024年市场营销趋势解析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消费者行为与心理变化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品牌建设与价值观营销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跨界合作与共创营销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通过对2024年市场营销趋势的深入解析，帮助企业了解市场动态，把握未来发展方向。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探究市场趋势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为企业提供有针对性的市场营销策略建议，助力企业在激烈的市场竞争中脱颖而出。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指导企业实践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8" r="1569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通过有效的市场营销策略，提高企业在目标市场的知名度，增强品牌影响力。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积极的市场营销活动有助于企业开拓新市场，扩大市场份额，提升竞争优势。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精准的市场营销手段能够激发消费者购买欲望，推动产品销售量的提升。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通过个性化的市场营销策略，满足消费者需求，提升顾客满意度和忠诚度。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增强顾客忠诚度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消费者行为与心理变化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消费者越来越追求个性化的产品和服务，希望品牌能够提供定制化的解决方案。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54" r="81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便捷性和高效性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随着环保意识的提高，消费者更加关注产品的环保和可持续性，愿意为环保产品支付更高的价格。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消费者越来越注重购物的便捷性和高效性，例如通过线上购物、快速配送等方式满足即时需求。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消费者更加注重品牌的价值观和理念，愿意选择与自己价值观相符的品牌。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品牌认同感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社交媒体和网红文化对消费者心理产生巨大影响，消费者更容易受到他人的推荐和评价影响。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社交影响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消费者更加注重与品牌的情感联系，寻求能够引起情感共鸣的产品和服务。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98" b="199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消费者决策过程变化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信息获取方式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消费者越来越多地通过社交媒体、搜索引擎和在线评论等方式获取产品信息。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购买渠道多样化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消费者不仅在传统实体店购物，还通过电商平台、社交媒体等多种渠道进行购买。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售后服务重视度提高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消费者对售后服务的重视程度不断提高，品牌需要提供优质的售后服务以赢得消费者信任。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通过收集和分析消费者行为、偏好、购买历史等数据，企业可以更加精准地洞察市场需求，制定个性化的营销策略。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利用大数据技术，企业可以准确地识别目标受众，并根据其需求和特点进行有针对性的营销传播。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大数据可以帮助企业实时监测营销活动的效果，并根据反馈数据进行策略调整和优化，提高营销投资回报率。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大数据与精准营销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基于人工智能的推荐算法可以根据用户的兴趣和行为，为其提供个性化的产品和服务推荐，提高用户满意度和购买转化率。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人工智能技术可以帮助企业构建智能客服系统，通过自然语言处理和机器学习技术实现与用户的智能对话，提升客户服务体验。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智能客服与语音交互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利用人工智能技术，企业可以实现营销活动的自动化和智能投放，提高营销效率和精准度。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营销自动化与智能投放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人工智能在营销中的应用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随着社交媒体平台的普及和用户数量的增加，企业在社交媒体上的营销投入将越来越大，通过社交媒体影响力和KOL合作等方式，扩大品牌知名度和影响力。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短视频内容营销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短视频已经成为用户消费内容的主要形式之一，企业通过制作有趣、有创意的短视频内容，可以吸引用户的关注和参与，提升品牌认知度和好感度。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社交媒体广告投放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社交媒体平台提供了丰富的广告投放工具和数据分析功能，企业可以通过精准投放和数据分析，提高广告效果和投资回报率。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社交媒体与短视频营销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品牌建设与价值观营销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通过讲述品牌背后的故事，与消费者建立情感连接，提高品牌认知度和忠诚度。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讲述品牌故事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了解消费者的情感需求，通过营销手段创造情感共鸣，让消费者与品牌产生更深的联系。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创造情感共鸣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社交媒体是品牌与消费者建立情感连接的重要平台，通过互动、分享等方式，让消费者更加了解品牌。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品牌故事与情感连接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https://d.book118.com/667166100062006024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2024-08-28T12:51:14.722</cp:lastPrinted>
  <dcterms:created xsi:type="dcterms:W3CDTF">2024-08-28T04:51:14Z</dcterms:created>
  <dcterms:modified xsi:type="dcterms:W3CDTF">2024-08-28T04:51:16Z</dcterms:modified>
</cp:coreProperties>
</file>