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D4307-A511-4CFF-B85B-7E34B3BC0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6E695-A877-45F9-A6A8-AB1E3BC34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32CCD-547C-435A-AEEC-924ED8E52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4220C-DFE0-485C-B6EE-0A52CB46B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3D0CF-1EEC-4B5D-8E6E-F5EFBBBDF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D97FB5-0ED5-4523-A094-72AAD0E5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3D7B3-D39B-4BA9-8EAF-E9FE3C767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A2682-3619-47EA-A786-6E51A64E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67A21-6DA0-4336-ACE9-086BD447E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2922E-BD48-4245-9EA7-C137F72FA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9CC47-530B-405C-8DC1-3125CA8CE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61061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老年人健康养生知识讲座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了解老年人的生理变化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老年人的日常保健知识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老年人常见疾病的预防与控制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老年人如何进行科学养生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老年人健康养生误区及纠正方法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了解老年人的生理变化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老年人的消化腺，如唾液腺、胃酸和胆汁的分泌量减少，导致消化能力下降。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消化腺萎缩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牙齿松动或脱落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肠道蠕动减慢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随着年龄的增长，牙齿逐渐松动或脱落，影响食物的咀嚼和消化。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老年人肠道蠕动减慢，易出现便秘和消化不良等问题。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消化系统变化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随着年龄的增长，血管弹性逐渐下降，血压容易升高。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血管弹性下降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老年人心率变缓，心脏的泵血功能减弱。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心率变缓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老年人血液黏稠度增加，容易形成血栓。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血液黏稠度增加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循环系统变化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0158" b="301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41" b="197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骨骼与肌肉系统变化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老年人的骨骼逐渐变薄和疏松，易发生骨折。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随着年龄的增长，肌肉体积逐渐减少，影响身体的稳定性和活动能力。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关节僵硬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老年人关节灵活性下降，易出现关节僵硬和疼痛。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随着年龄的增长，脑组织逐渐萎缩，影响思维、记忆和认知功能。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脑萎缩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老年人神经传导速度减慢，反应能力和协调性下降。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神经传导速度减慢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老年人睡眠质量下降，容易出现失眠和夜间觉醒等问题。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老年人的日常保健知识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合理饮食是保持老年人身体健康的关键，应注重营养均衡、食物多样化和适量控制。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摄入适量的蛋白质、脂肪、碳水化合物、维生素和矿物质，以维持身体机能。同时，应避免过度摄入高热量、高脂肪和高糖分的食物，以免引发肥胖、心血管疾病等慢性病。此外，老年人应保持定时定量的饮食习惯，避免暴饮暴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适量运动有助于增强老年人体质、提高免疫力，预防慢性疾病。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老年人应根据自身健康状况选择适合的运动方式，如散步、太极拳、瑜伽等。适量运动有助于促进血液循环、增强心肺功能、改善睡眠质量等。同时，老年人应避免剧烈运动，以免对身体造成损伤。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良好的作息习惯有助于调节老年人的生物钟，提高睡眠质量，延缓身体机能衰退。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老年人应保持规律的作息时间，早睡早起，保证充足的睡眠时间。同时，应避免长时间卧床或久坐，以免引发肌肉萎缩、关节僵硬等问题。在白天保持一定的活动量，有助于提高晚间睡眠质量。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保持良好的作息习惯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保持心理健康对老年人的生活质量至关重要，应关注情绪管理、社交互动和兴趣爱好等方面。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应学会调节情绪，保持乐观的心态，积极面对生活中的挑战和困难。同时，应积极参与社交活动，与家人、朋友保持联系，分享生活中的点滴。此外，培养兴趣爱好，如阅读、绘画、园艺等，有助于丰富老年人的精神生活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保持心理健康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老年人常见疾病的预防与控制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https://d.book118.com/667166106162006031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2024-09-04T10:47:37.805</cp:lastPrinted>
  <dcterms:created xsi:type="dcterms:W3CDTF">2024-09-04T02:47:37Z</dcterms:created>
  <dcterms:modified xsi:type="dcterms:W3CDTF">2024-09-04T02:47:39Z</dcterms:modified>
</cp:coreProperties>
</file>