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3A76F-3436-48FB-B381-73019DCB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6D3AA-692A-4650-B8E6-E5FA3C55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0DA21-352C-4345-B38A-F0363D4A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1CF9A-BC88-4889-83B3-EB63EDB5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D9C74-607E-454D-8289-6465659E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F69F9-2111-43FC-9805-A38720AA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34207-F122-4219-BC45-CED8D2E7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EF49D-C539-4C44-865E-ADE47B14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8CB29-CC9C-4ADE-A151-4D93D13D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C35E2-CBA8-42AD-8EBA-0162CA62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557A7-5EB4-4515-BFE2-18789A9A2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6160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排痰困难护理指导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排痰困难患者的饮食建议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老年人和儿童由于呼吸道发育尚未完全，排痰能力相对较弱。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肥胖人群由于呼吸道脂肪堆积，影响呼吸道通畅，导致排痰困难。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呼吸道纤毛功能减弱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呼吸道纤毛能够清除呼吸道内的痰液，当纤毛功能减弱时，痰液无法有效排出。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6833" b="26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如支气管炎、肺炎等，炎症导致呼吸道黏膜肿胀、分泌增多，痰液难以排出。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呼吸道炎症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如喉炎、喉头水肿等，导致呼吸道狭窄，痰液难以通过。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呼吸道狭窄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异物进入呼吸道可能导致排痰困难。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呼吸道异物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排痰困难时，咳嗽的频率可能会增加，尤其是在夜间或清晨。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咳嗽持续时间长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干咳或带痰咳嗽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咳嗽持续时间较长，且不易缓解，有时可能持续数周或更长时间。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排痰困难时，咳嗽可能带有痰音，或者表现为干咳，有时可能伴有喘息。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排痰困难时，痰液量可能会增多，且不易排出。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痰液量多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痰液可能变得粘稠，不易咳出，有时可能呈黄色或绿色。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痰液粘稠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在严重情况下，痰中可能带有血丝或血块。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痰中带血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痰液粘稠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17" r="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严重排痰困难时，可能导致缺氧，表现为口唇发绀、指甲发绀等。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排痰困难可能导致气喘，尤其是在活动或运动后。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呼吸困难是排痰困难常见的症状之一，表现为呼吸急促、呼吸费力等。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排痰困难的护理方法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保持室内空气湿度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使用加湿器或在房间放置一盆水，以保持室内湿度在50%-60%，有助于保持呼吸道湿润。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定期漱口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饭后及睡前漱口，可以清除口腔内的食物残渣和细菌，减少痰液产生。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定期喝水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定时喝水，保持呼吸道湿润，有助于痰液的排出。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保持呼吸道湿润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https://d.book118.com/667166160145006033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2024-09-07T09:59:55.284</cp:lastPrinted>
  <dcterms:created xsi:type="dcterms:W3CDTF">2024-09-07T01:59:55Z</dcterms:created>
  <dcterms:modified xsi:type="dcterms:W3CDTF">2024-09-07T01:59:57Z</dcterms:modified>
</cp:coreProperties>
</file>