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CA624-3CB1-442F-B815-074B9D4F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2B00B-31B7-4E05-9CA5-AC423A182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E9DA0-D716-4C64-9901-C65972A5E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EC483-D896-466A-A01B-18C94DB3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D0927-32A5-4BF9-9C39-0C41AA8CC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4895F-F45C-46B9-A626-875BA433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27F8F-BE00-445B-A63E-B76B126B4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31C3E-BC8F-4A66-8D96-BD9CB015B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CD9B0-867B-40D9-8585-AC1BDB95C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7B8D7-A643-4F14-B129-6B75DE07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477E8-C534-4140-B245-713F737A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20110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学07ch6逻辑设计初始关系模式\n## 1.逻辑设计基本概念及重要性\n### 1.1逻辑设计的定义与作用\n### 1.2逻辑设计在数据库设计中的地位\n### 1.3逻辑设计的重要性及影响\n## 2.关系模型的基本概念\n### 2.1关系模型的基本元素\n### 2.2关系模型的数据完整性\n### 2.3关系模型的规范化\n## 3.初始关系模式的创建\n### 3.1实体关系图（E-R图）的基本概念\n### 3.2将E-R图转换为关系模式\n### 3.3初始关系模式的优化与调整\n## 4.关系模式的规范化\n### 4.1第一范式（1NF）\n### 4.2第二范式（2NF）\n### 4.3第三范式（3NF）\n## 5.关系模式的性能优化\n### 5.1查询优化\n### 5.2索引优化\n### 5.3分区技术\n## 6.逻辑设计实例分析\n### 6.1实例背景介绍\n### 6.2实例逻辑设计过程\n### 6.3实例分析与总结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700"/>
              <a:t>工学07ch6逻辑设计初始关系模式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逻辑设计基本概念及重要性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逻辑设计是数据库设计的一个阶段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定义：逻辑设计是将需求分析阶段得到的实体关系图（E-R图）转换为关系模式的过程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作用：为数据库的物理设计和实现提供基础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逻辑设计的主要任务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确定关系模式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关系模式的性能优化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逻辑设计的结果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关系模式的完整性约束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关系模式的查询优化策略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逻辑设计的定义与作用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逻辑设计是数据库设计的关键环节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连接需求分析和物理设计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为物理设计提供理论基础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逻辑设计对数据库性能的影响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关系模式的规范化程度影响查询性能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关系模式的优化策略影响存储和查询性能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逻辑设计在数据库设计中的地位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逻辑设计的重要性及影响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逻辑设计的重要性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保证数据库的完整性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提高数据库的性能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简化数据库的管理和维护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逻辑设计的影响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关系模式的规范化程度影响数据存储和查询性能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关系模式的优化策略影响数据库的扩展性和适应性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关系模型的基本概念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7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59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关系模型的定义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关系模型是一种用于表示和操作数据的数据模型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以关系的形式组织数据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关系模型的基本元素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关系（表）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元组（行）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属性（列）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域（值的取值范围）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主键（唯一标识元组的属性）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外键（关联两个关系的属性）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关系模型的基本元素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69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数据完整性的定义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数据完整性是指数据库中的数据应满足预定义的约束条件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保证数据的正确性和一致性</a:t>
                </a:r>
                <a:endParaRPr/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关系模型的数据完整性约束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主键约束（唯一性约束）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外键约束（引用完整性约束）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非空约束（不允许空值）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域约束（值的取值范围约束）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单值约束（唯一值约束）</a:t>
                </a:r>
                <a:endParaRPr/>
              </a:p>
            </p:txBody>
          </p:sp>
        </p:grpSp>
      </p:grpSp>
      <p:sp>
        <p:nvSpPr>
          <p:cNvPr id="275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关系模型的数据完整性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规范化是指通过分解和合并关系模式，消除数据冗余和异常，提高数据库的性能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规范化分为多个级别，每个级别对应一组设计原则</a:t>
                </a:r>
                <a:endParaRPr/>
              </a:p>
            </p:txBody>
          </p:sp>
          <p:sp>
            <p:nvSpPr>
              <p:cNvPr id="28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关系模型规范化的定义</a:t>
                </a:r>
                <a:endParaRPr/>
              </a:p>
            </p:txBody>
          </p:sp>
          <p:sp>
            <p:nvSpPr>
              <p:cNvPr id="28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第一范式（1NF）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第二范式（2NF）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第三范式（3NF）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BCNF（Boyce-Codd范式）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第四范式（4NF）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第五范式（5NF）</a:t>
                </a:r>
                <a:endParaRPr/>
              </a:p>
            </p:txBody>
          </p:sp>
          <p:sp>
            <p:nvSpPr>
              <p:cNvPr id="28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关系模型的规范化方法</a:t>
                </a:r>
                <a:endParaRPr/>
              </a:p>
            </p:txBody>
          </p:sp>
          <p:sp>
            <p:nvSpPr>
              <p:cNvPr id="28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关系模型的规范化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初始关系模式的创建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E-R图的定义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E-R图是一种用于描述现实世界中实体、属性和实体之间关系的图形化表示方法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是需求分析阶段的成果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E-R图的基本元素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实体（Entity）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属性（Attribute）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关系（Relationship）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实体关系图(E-R图)的基本概念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将E-R图转换为关系模式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将E-R图中的实体转换为关系表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将E-R图中的属性转换为关系表的列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将E-R图中的关系转换为关系表的约束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转换原则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一个实体对应一个关系表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一个属性对应一个列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一个关系对应一个外键约束或多个外键约束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初始关系模式的优化与调整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关系模式的优化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消除冗余数据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减少数据插入、删除和更新操作的开销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提高查询性能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关系模式的调整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调整关系模式的规范化级别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调整关系模式的存储结构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调整关系模式的索引策略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https://d.book118.com/667201102144006043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工学07ch6逻辑设计初始关系模式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2024-09-17T18:26:18.288</cp:lastPrinted>
  <dcterms:created xsi:type="dcterms:W3CDTF">2024-09-17T10:26:18Z</dcterms:created>
  <dcterms:modified xsi:type="dcterms:W3CDTF">2024-09-17T10:26:20Z</dcterms:modified>
</cp:coreProperties>
</file>