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08BB5-767B-42ED-8FE8-790F000B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B9BE2-3FFE-406A-9C6C-DB962F08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6B71-ABD2-4BDE-9283-0F39C2D2A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5AF88-8283-4725-89EC-438123F9A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FA79B-0587-42C1-B61F-B3FC4C2B6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89522-00A9-4683-AEC5-264101A34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FECC4-1785-40A6-A9F4-9DD00EB4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9203E-F90D-4427-A42E-F8831F0C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7443A-BD83-4043-A37D-A4D600A7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8CA5E-6DDF-416D-AC45-3BC61391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77697-FB20-4691-AE43-1288AD5B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20114615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干湿垃圾分离与医疗垃圾分类的区别与联系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干湿垃圾分离与医疗垃圾分类区别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干湿垃圾分离与医疗垃圾分类联系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物、有害垃圾、湿垃圾以外的其他生活废弃物，主要包括餐巾纸、卫生间用纸、尿不湿、猫砂、狗尿垫、污损纸张、烟蒂、干燥剂、污损塑料、尼龙制品、编织袋、防碎气泡膜、大骨头、硬贝壳、硬果壳（椰子壳、榴莲壳、核桃壳、玉米衣、甘蔗皮）、硬果实（榴莲核、菠萝蜜核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指日常生活垃圾产生的容易腐烂的生物质废弃物，主要包括食材废料、剩饭剩菜、过期食品、蔬菜水果、瓜皮果核、花卉绿植、中药药渣等。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干湿垃圾分离有利于减少垃圾处理量，降低处理成本，提高资源利用率，促进循环经济发展。同时，干湿垃圾分离也有助于改善城市环境，提高居民生活质量。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许多城市已经开始实施干湿垃圾分离制度，通过政策引导、宣传教育等多种手段推动居民养成垃圾分类的习惯。然而，在实际操作中，仍存在分类不准确、投放不规范等问题，需要进一步加强管理和监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实施意义及现状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《生活垃圾分类制度实施方案》等政策法规明确要求实施生活垃圾分类，推动干湿垃圾分离。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各地政府纷纷出台相关法规和政策，如《上海市生活垃圾管理条例》等，对干湿垃圾分离提出具体要求，并制定相应的奖惩措施。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根据《医疗废物分类目录》，医疗垃圾主要分为感染性废物、损伤性废物、病理性废物、药物性废物和化学性废物五类。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医疗垃圾分类对于防止疾病传播、保护环境、保障人民健康具有重要意义。通过分类收集、运输和处理，可以减少医疗垃圾对环境和人类的危害。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目前，我国已经建立了较为完善的医疗垃圾分类制度，各级医疗卫生机构普遍实行医疗垃圾分类管理，但在实际操作中仍存在一些问题，如分类不准确、处理不规范等。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实施意义及现状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国家制定了一系列政策法规，如《医疗废物管理条例》、《医疗卫生机构医疗废物管理办法》等，对医疗垃圾的收集、运输、贮存、处置等环节进行规范。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各地政府也相继出台了相关政策和法规，推动医疗垃圾分类工作的落实。例如，一些地区通过设立奖励机制、加强监管力度等措施，促进医疗卫生机构做好医疗垃圾分类工作。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干湿垃圾分离与医疗垃圾分类区别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分类依据差异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干湿垃圾分离依据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根据垃圾的物理性质（如水分含量、可燃性等）进行分类，将生活垃圾分为干垃圾和湿垃圾。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医疗垃圾分类依据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根据医疗废物的来源、性质、危害程度等因素进行分类，将医疗废物分为感染性废物、损伤性废物、药物性废物、化学性废物和病理性废物等。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干垃圾通常采用填埋、焚烧等方式处理，湿垃圾则通过堆肥、厌氧发酵等方式进行资源化利用。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干湿垃圾处理方式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医疗废物必须采用高温焚烧、化学处理、微波消毒等特殊处理方式进行无害化处理，确保不传播疾病和污染环境。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处理方式差异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通常由城市管理部门负责监管，要求居民和单位按照分类规定投放垃圾，确保分类收集、分类运输和分类处理。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医疗垃圾监管要求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由卫生行政部门和环保部门共同监管，要求医疗机构建立严格的医疗废物管理制度，实行分类收集、专用包装、专用车辆运输和集中无害化处理。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干湿垃圾监管要求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监管要求差异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https://d.book118.com/667201146154006040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2024-09-13T10:18:47.404</cp:lastPrinted>
  <dcterms:created xsi:type="dcterms:W3CDTF">2024-09-13T02:18:47Z</dcterms:created>
  <dcterms:modified xsi:type="dcterms:W3CDTF">2024-09-13T02:18:49Z</dcterms:modified>
</cp:coreProperties>
</file>