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86923-B664-4455-9916-31EC24D58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10A32-E88B-49A5-8AD0-229BCAD6A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5E0E0-CCD1-42F9-B6AB-6AF31A602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D4819-C1E0-4BF1-B3B9-3E07DF20E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FCC2CE-BB58-4D77-B0B8-40C1A4278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636ADD-B1A2-4A3A-A418-1F6A41772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2CACBB-806E-4022-87C6-50A06C1BE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9463B-2619-44AB-9267-1935EBF8A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E39CA-7190-479A-9136-61D63E749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BF23B-52E1-48B5-9718-A116B067D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0FB18-765E-4E01-AFF5-EDE48D382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0001107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目标设定社会工作计划书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社会背景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当前社会面临的问题和挑战，如贫困、教育不平等、环境污染等。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目标群体的需求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目标群体面临的问题和需求，以及他们所处的社会经济环境。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工作计划的关联性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说明该工作计划与目标群体的需求以及社会背景问题之间的关联。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明确提出工作计划的总体目标和具体目标，说明希望达成的成果。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阐述该工作计划对于解决社会问题、满足目标群体需求以及推动社会发展的意义。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短期目标是指在未来一年内要达成的目标，通常比较具体和可衡量。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短期目标通常与日常运营和项目执行相关，例如提高客户满意度、降低成本、优化流程等。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短期目标应该是可实现的，具有明确的时间表和里程碑，并且与组织战略目标保持一致。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中期目标是指在未来三到五年内要达成的目标，通常比较宏观和战略性。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中期目标通常涉及到组织的发展方向、市场定位、产品线扩展等。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中期目标应该是可衡量的，并且与组织战略规划保持一致，为长期目标的实现打下基础。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长期目标通常涉及到组织的愿景、使命和核心价值观，例如成为行业的领导者、推动可持续发展等。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长期目标应该是激励人心的，并且与组织战略规划保持一致，为整个组织的发展指明方向。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073" b="707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长期目标是指在未来五到十年内要达成的目标，通常比较长远和愿景性。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社区环境整治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社区文化活动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社区健康服务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社区安全防范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定期组织志愿者进行社区环境整治活动，提升社区整体卫生环境。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举办各类文化活动，如文艺演出、读书会等，丰富居民的业余生活。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开展健康讲座、义诊等活动，提高居民健康意识和自我保健能力。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加强社区安全宣传和巡逻，提高居民的安全感。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社区服务计划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开展课外辅导、兴趣班等，促进青少年全面发展。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举办职业技能培训、文化补习等课程，提高成人教育水平。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针对老年人、残障人士等弱势群体，开展特殊教育服务。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弱势群体教育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整合教育资源，实现教育资源共享，提高教育效率。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教育资源共享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慈善捐赠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组织慈善捐赠活动，为有需要的人士提供物资和资金支持。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倡导和组织志愿者参与公益事业，为社会提供志愿服务。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环保活动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开展各类环保活动，如植树造林、垃圾分类等，促进环境保护。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助学计划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资助贫困地区儿童上学，提高贫困地区儿童的教育水平。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公益活动计划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人力资源整合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通过培训和组织活动，提高社会工作者的专业能力和服务水平。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合理调配和利用各类物资资源，提高资源利用效率。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建立信息共享平台，实现信息资源共享，提高工作效率。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资金资源整合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通过筹款和合作等方式，整合各类资金资源，为社会工作提供资金保障。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https://d.book118.com/668000011073006033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2024-09-11T14:05:56.830</cp:lastPrinted>
  <dcterms:created xsi:type="dcterms:W3CDTF">2024-09-11T06:05:56Z</dcterms:created>
  <dcterms:modified xsi:type="dcterms:W3CDTF">2024-09-11T06:05:58Z</dcterms:modified>
</cp:coreProperties>
</file>