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45ADDC-8AB0-4496-94DE-72CACEA7B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061FA-C576-401E-B2FC-C573C6FA0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1469AA-6900-40CD-9746-6CCA86A4C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8A5C7C-0C0B-4DFF-B3CE-B43528D2F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933FB6-0907-406F-B265-8FE251D501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A60CF2-8B4F-42D7-A28E-F5793F73FB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320C09-6428-4CD3-B37F-81A7362C05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957A0D-8805-4D61-8B5B-9E923E682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272A25-FA80-4C41-860E-E99D01063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5F9539-6FF8-4DF9-A112-D986BE4CA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991FA-73F3-4564-B33F-B4BAA8215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0003007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护理专业如何讲ppt内容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了解护理专业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制作护理专业PPT的技巧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如何讲述护理专业PPT内容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护理专业PPT的常见问题及解决方案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护理专业PPT的实例分析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了解护理专业</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488" r="314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明确护理专业的定义和职责是讲好ppt的基础，有助于观众更好地理解护理专业的内容和重要性。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专业是一个为人类健康服务的专业领域，主要职责包括提供高质量的护理服务、促进患者康复、预防疾病等。在ppt中，可以通过定义和职责的阐述，让观众对护理专业有一个清晰的认识，为后续内容的展开打下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护理专业的定义和职责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介绍护理专业的历史和发展可以让观众了解护理专业的演变过程和未来发展趋势，增强对护理专业的认同感和关注度。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在ppt中，可以通过时间线的形式，简要介绍护理专业的起源、发展和演变过程。同时，还可以展望护理专业的未来发展趋势，如科技在护理领域的应用、个性化护理服务等，激发观众对护理专业的兴趣和关注。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护理专业的历史和发展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介绍护理专业的教育体系和职业前景有助于观众了解成为合格护士所需的条件和路径，以及护理专业的发展前景和机会。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ppt中，可以详细介绍护理专业的教育体系，包括学历要求、课程设置、实习要求等。同时，还可以介绍护理专业的职业前景和发展机会，如国际护士市场、护士在医疗行业的地位和待遇等，为观众提供更全面的了解和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护理专业的教育体系和职业前景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制作护理专业PPT的技巧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777" r="297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979" r="3197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选择与护理专业相关的主题，确保内容与目标观众的需求和兴趣相符合。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主题明确</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确定PPT的目标，如传递信息、宣传、教育等，有助于组织内容和呈现方式。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目标明确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选择合适的主题和目标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使用标题、段落和列表等元素，构建清晰的结构，方便观众理解。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确保提供的信息准确、可靠，避免误导或错误信息。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确定结构和内容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内容准确</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结构清晰</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图表直观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使用图表展示数据和趋势，使信息更易于理解和记忆。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图片生动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使用与主题相关的图片，增强视觉效果，提高观众的兴趣。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使用图表和图片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保持简洁明了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精简文字</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避免冗长的句子和段落，尽量使用简洁的语言表达观点。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突出重点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使用粗体、斜体或颜色强调关键信息，帮助观众快速捕捉要点。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https://d.book118.com/668000030072006030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2024-09-07T01:38:12.534</cp:lastPrinted>
  <dcterms:created xsi:type="dcterms:W3CDTF">2024-09-06T17:38:12Z</dcterms:created>
  <dcterms:modified xsi:type="dcterms:W3CDTF">2024-09-06T17:38:14Z</dcterms:modified>
</cp:coreProperties>
</file>