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DD96DE3-4CF7-4E2C-9011-35CC6879C7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D96918-4953-482F-B250-76A4DA7AE7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4E677E4-8295-41C1-A244-8722677317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7CC4897-3122-40C8-BAF6-379EA6D6D6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1963355-6DAA-4C11-9808-017B82CE2B0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6A87629-5026-484E-A5C9-939919D846D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128772D-05D2-4EB6-BA8D-6F33A7C31C6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BEAA0AB-3CFE-4AD4-9982-81DEFCA19C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597FDA-0703-4559-9F77-403CB7F7F9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AC26D8-3376-4B7B-A193-42C81A8739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103081-2780-4A74-AD12-C3AAC95E41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8000106071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128185" y="966907"/>
            <a:ext cx="7248525" cy="1657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rgbClr val="FFFFFF">
                    <a:alpha val="100000"/>
                  </a:srgbClr>
                </a:solidFill>
                <a:latin typeface="Microsoft Yahei"/>
                <a:ea typeface="Microsoft Yahei"/>
                <a:cs typeface="Microsoft Yahei"/>
              </a:rPr>
              <a:t>唇部发白护理方案</a:t>
            </a:r>
          </a:p>
        </p:txBody>
      </p:sp>
      <p:sp>
        <p:nvSpPr>
          <p:cNvPr id="3" name="TextBox 3"/>
          <p:cNvSpPr txBox="1"/>
          <p:nvPr/>
        </p:nvSpPr>
        <p:spPr>
          <a:xfrm>
            <a:off x="1900086" y="4308288"/>
            <a:ext cx="3867150" cy="4953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rgbClr val="FFFFFF">
                  <a:alpha val="100000"/>
                </a:srgb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238974" y="100106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3238974" y="1860445"/>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175388" y="94854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唇部发白的原因</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唇部护理的重要性</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唇部护理方案</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其他注意事项</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唇部发白的原因</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遗传因素</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遗传因素导致的唇部发白通常在出生时或出生后不久就出现，且不会随着年龄增长而改变。</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遗传因素导致的唇部发白可能是由于基因缺陷或变异，使得个体天生缺乏某些色素细胞或酶，导致唇部颜色较浅。</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4924" b="24924"/>
          <a:stretch>
            <a:fillRect/>
          </a:stretch>
        </p:blipFill>
        <p:spPr>
          <a:xfrm>
            <a:off x="3909691" y="1250241"/>
            <a:ext cx="7848600" cy="5248274"/>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血液循环不良</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血液循环不良可能导致唇部缺乏足够的营养和氧气，使得唇部颜色变得苍白。</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血液循环不良可能是由于贫血、低血压、心血管疾病等原因引起，需要针对具体原因进行治疗。</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缺乏维生素和矿物质</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缺乏维生素和矿物质可能导致唇部颜色变得苍白，因为这些营养物质对于皮肤的正常色素沉着至关重要。</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缺乏维生素B族、铁、铜等都可能引起唇部发白，需要补充相应的营养物质来改善。</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9188" r="29188"/>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皮肤干燥可能导致唇部颜色变得苍白，因为干燥的皮肤容易失去水分和养分，使得唇部看起来缺乏血色。</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使用保湿唇膏、多喝水、避免长时间暴露在干燥环境中等措施有助于改善皮肤干燥引起的唇部发白。</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皮肤干燥</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唇部护理的重要性</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6667" r="16667"/>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6167" r="16167"/>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6667" r="16667"/>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唇部是人体的重要部位，保持唇部健康对于整体健康至关重要。</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唇部发白可能是由于缺水、贫血、营养不良等原因，及时进行护理有助于预防唇部疾病。</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定期进行唇部护理，可以保持唇部湿润、柔软，预防干裂、脱皮等问题。</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保持唇部健康</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875" r="218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定期进行唇部护理，可以保持唇部美观，使个人形象更加出色。</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唇部是面部的重要组成部分，健康的唇部能够提升个人形象。</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唇部发白会影响个人形象，通过护理使唇部恢复红润色泽，增强自信。</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提升个人形象</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唇部发白可能是某些唇部疾病的征兆，如贫血、口角炎等。</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通过定期的唇部护理，可以预防唇部疾病的发生。</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正确的唇部护理方式，能够促进唇部血液循环，增强抵抗力，预防疾病。</a:t>
              </a:r>
            </a:p>
          </p:txBody>
        </p:sp>
      </p:grpSp>
      <p:pic>
        <p:nvPicPr>
          <p:cNvPr id="14" name="Picture 14"/>
          <p:cNvPicPr>
            <a:picLocks noChangeAspect="1"/>
          </p:cNvPicPr>
          <p:nvPr/>
        </p:nvPicPr>
        <p:blipFill>
          <a:blip r:embed="rId2"/>
          <a:srcRect l="16667" r="16667"/>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预防唇部疾病</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唇部护理方案</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https://d.book118.com/668000106071006030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47</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2024-09-07T01:11:48.446</cp:lastPrinted>
  <dcterms:created xsi:type="dcterms:W3CDTF">2024-09-06T17:11:48Z</dcterms:created>
  <dcterms:modified xsi:type="dcterms:W3CDTF">2024-09-06T17:11:50Z</dcterms:modified>
</cp:coreProperties>
</file>