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CEE45-D3C5-4EEA-B144-6EA7DC5B8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C2E0E-347F-4E7E-9C67-54DC3F208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421C8-EC77-42AC-99D9-136D52662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B5486-3D81-4871-8C29-33FDC6BDC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20CB43-6401-44E7-BD72-F8CD8603A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BD111F-BE2B-4F5D-8C49-B1A828865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E439BA-F9C4-4AD3-A97F-EB6797906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94E45-B0E5-40FE-A5F9-878809E03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B041B-F6DA-416C-B9B2-145432CF3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53F15-DCDE-4EDF-9076-5E6212FBB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9CA58-7EEB-4F99-A54C-241FCD74A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00133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肝性昏迷护理知识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肝性昏迷概述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肝性昏迷的护理原则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肝性昏迷的并发症及处理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肝性昏迷的预防与康复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肝性昏迷的案例分享与经验总结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肝性昏迷概述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肝性昏迷是指由于肝功能严重受损，导致代谢紊乱，进而引发一系列神经、精神症状的综合征。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肝性昏迷可分为急性和慢性两类，急性肝性昏迷通常由急性肝功能衰竭引起，而慢性肝性昏迷则由慢性肝病逐渐发展而来。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急性肝性昏迷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急性肝功能衰竭、急性病毒性肝炎、药物或毒物中毒等。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慢性肝性昏迷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慢性肝炎、肝硬化、脂肪肝等。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453" r="44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肝性昏迷的病因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神经症状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精神症状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肝性昏迷的症状与表现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患者可能出现嗜睡、昏睡、昏迷等症状，表现为意识模糊、言语不清、反应迟钝等。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患者可能出现肌肉震颤、抽搐、偏瘫等神经症状，以及视力模糊、听力下降等感觉障碍。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患者可能出现烦躁不安、易怒、抑郁等情绪问题，以及幻觉、妄想等精神异常。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患者可能出现食欲不振、恶心呕吐、腹胀等症状，以及低血压、休克等严重并发症。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肝性昏迷的护理原则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保持病房安静，避免刺激患者。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定时记录患者生命体征，如体温、脉搏、呼吸等。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保持患者皮肤清洁，预防褥疮。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协助患者进行日常活动，如洗漱、进食等。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根据患者病情制定饮食计划，给予低脂、高蛋白、高维生素的易消化食物。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注意控制钠盐摄入，避免水肿和腹水。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鼓励患者多饮水，保持大便通畅。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对于不能进食的患者，可给予鼻饲或静脉营养支持。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密切观察患者的意识状态、生命体征及病情变化。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注意观察患者是否有出血、感染等并发症的迹象。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记录患者每日的进食量、尿量及排便情况。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对于异常情况及时报告医生并协助处理。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肝性昏迷的并发症及处理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https://d.book118.com/668000133003006034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2024-09-12T04:13:42.561</cp:lastPrinted>
  <dcterms:created xsi:type="dcterms:W3CDTF">2024-09-11T20:13:42Z</dcterms:created>
  <dcterms:modified xsi:type="dcterms:W3CDTF">2024-09-11T20:13:44Z</dcterms:modified>
</cp:coreProperties>
</file>