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6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EEAF1-DFD9-4459-807E-837A471F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2A4EB-351B-4317-A67C-FFA07A14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9BBB-57A2-4B5F-AFF0-A3EA1B1F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D1169-6CE7-4EA2-9A64-D8F87B1F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6C29E-6313-4BEE-BCBF-A354055F1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4DD81-99D4-4F9D-92AA-2DD95A8E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95786-D45C-48C1-8659-1D613A9D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74552-35E3-4554-A489-9555A3E4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1F2C1-FD5B-4037-A3B7-72F98E1B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6C035-EC2D-43C3-831D-0DDBDB24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C88D3-A50B-457F-BFD3-FAFE15CF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50" r:id="rId2"/>
    <p:sldLayoutId id="2147497151" r:id="rId3"/>
    <p:sldLayoutId id="2147497152" r:id="rId4"/>
    <p:sldLayoutId id="2147497153" r:id="rId5"/>
    <p:sldLayoutId id="2147497154" r:id="rId6"/>
    <p:sldLayoutId id="2147497155" r:id="rId7"/>
    <p:sldLayoutId id="2147497156" r:id="rId8"/>
    <p:sldLayoutId id="2147497157" r:id="rId9"/>
    <p:sldLayoutId id="2147497158" r:id="rId10"/>
    <p:sldLayoutId id="21474971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2012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市场营销名人案例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市场营销名人的成功之路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市场营销名人的创新思维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市场营销名人的品牌建设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市场营销名人的市场策略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市场营销名人的社会责任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市场营销名人的成功之路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成功背景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创新思维：市场营销名人如何通过创新思维取得成功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教育背景：市场营销名人的学历、专业和实习经历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职业经历：市场营销名人在职业生涯中的重要职位和成就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行业洞察：市场营销名人对所在行业的理解和洞察力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关键节点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成功之路的起点：市场营销名人的教育背景和职业起步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关键的转折点：市场营销名人职业生涯中的重大转变和机遇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创新与突破：市场营销名人如何通过创新思维和策略取得成功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持续学习与成长：市场营销名人如何不断提升自己的专业素养和能力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</a:t>
            </a:r>
            <a:endParaRPr lang="zh-CN" altLang="en-US"/>
          </a:p>
        </p:txBody>
      </p:sp>
      <p:sp>
        <p:nvSpPr>
          <p:cNvPr id="10490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不断学习：市场营销名人不断学习新知识，提升自己的专业素养。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勇于创新：他们敢于尝试新的营销策略和方法，不断推陈出新。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关注市场：他们始终关注市场动态，了解客户需求，及时调整营销策略。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团队合作：他们善于团队合作，充分发挥团队成员的优势，共同实现营销目标。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市场营销名人的创新思维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创新理念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市场营销名人善于发掘市场需求，提出创新的产品和服务理念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市场营销名人注重品牌建设，通过创新提升品牌价值和影响力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市场营销名人关注科技发展，将新技术应用于市场营销中，提升营销效果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市场营销名人勇于尝试新的营销手段和渠道，打破传统思维模式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创新实践</a:t>
            </a:r>
            <a:endParaRPr lang="zh-CN" altLang="en-US"/>
          </a:p>
        </p:txBody>
      </p:sp>
      <p:sp>
        <p:nvSpPr>
          <p:cNvPr id="10491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创新产品开发：市场营销名人如何推动产品创新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创新思维：市场营销名人如何运用创新思维解决问题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创新营销策略：市场营销名人如何制定创新营销策略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创新市场拓展：市场营销名人如何拓展新市场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创新成果</a:t>
            </a:r>
            <a:endParaRPr lang="zh-CN" altLang="en-US"/>
          </a:p>
        </p:txBody>
      </p:sp>
      <p:sp>
        <p:nvSpPr>
          <p:cNvPr id="104924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创新营销策略：市场营销名人通过独特的营销策略，成功地提高了品牌知名度和销售额。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创新产品理念：他们能够洞察市场需求，创造出满足消费者需求的新产品，引领行业潮流。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创新商业模式：通过创新商业模式，市场营销名人成功地降低了成本、提高了效率，实现了商业价值的最大化。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创新科技应用：他们善于利用新技术、新工具，提高营销效果和客户体验，推动行业的数字化转型。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市场营销名人的品牌建设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https://d.book118.com/668002012064006037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市场营销名人案例</vt:lpstr>
      <vt:lpstr>目录</vt:lpstr>
      <vt:lpstr>市场营销名人的成功之路</vt:lpstr>
      <vt:lpstr>成功背景</vt:lpstr>
      <vt:lpstr>关键节点</vt:lpstr>
      <vt:lpstr>经验教训</vt:lpstr>
      <vt:lpstr>市场营销名人的创新思维</vt:lpstr>
      <vt:lpstr>创新理念</vt:lpstr>
      <vt:lpstr>创新实践</vt:lpstr>
      <vt:lpstr>创新成果</vt:lpstr>
      <vt:lpstr>市场营销名人的品牌建设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2024-09-17T07:57:21.083</cp:lastPrinted>
  <dcterms:created xsi:type="dcterms:W3CDTF">2024-09-16T23:57:21Z</dcterms:created>
  <dcterms:modified xsi:type="dcterms:W3CDTF">2024-09-16T23:57:23Z</dcterms:modified>
</cp:coreProperties>
</file>