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FD843-A9D3-4057-AF02-5BAB3F5BE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EE37B-7C38-45D4-B2FA-C059E2BC8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5D544-914D-4EB7-B5D5-862306044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68F3C1-FB60-4486-88B2-185912855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D3D206-46F1-48F5-8C48-79B5B0B97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F75E6F-0F1E-4A9F-A182-CA04753DA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C94FF4-1798-4B7D-8625-FE18DB667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BDAEFC-7328-4798-A118-9004ACE47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DB09D2-E773-42E3-BADC-F8BB042BE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C22AF-ABEE-4EAE-AC56-A91164BC9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410AD-B055-40CF-A851-01C70288D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02015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命题写作教学设计创作小故事PPT大纲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故事背景与命题介绍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故事情节构思与编排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语言表达与修辞手法运用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创意元素融入与拓展延伸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写作过程指导与互动交流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故事背景与命题介绍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故事背景设定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当代或未来，可根据创作需要适度调整。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城市或乡村，选择一个具有特色的环境作为故事发生地。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主要人物及性格特点，包括学生自己在故事中的角色定位。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故事的核心事件或冲突，引发故事发展的关键因素。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明确、具体、有针对性，能够激发学生的创作兴趣。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命题要求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培养学生的想象力、创造力和写作能力，同时传递积极的价值观念。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命题要求及目标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现实生活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影视作品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其他艺术形式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创作灵感来源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观察身边的人和事，从日常生活中寻找创作灵感。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借鉴经典文学作品的情节、人物塑造等手法，进行再创作。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从电影、电视剧等影视作品中汲取创作灵感。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如音乐、绘画等，可以跨界融合，为故事创作提供新的思路。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创作者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分享者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学生参与角色定位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学生可以将自己设定为故事的主角，以第一人称的视角进行创作。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学生作为创作者，需要构思故事情节、塑造人物形象等，对故事进行全局把控。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学生也可以将自己设定为故事的配角，从旁观者的角度观察故事发展。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创作完成后，学生需要将自己的作品与他人分享，接受他人的评价和建议。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故事情节构思与编排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主要情节线索设计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确定故事主题和背景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明确要表达的核心思想，选择适合的时间和地点作为故事背景。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梳理故事情节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按照起因、经过、高潮、结局的顺序，设计合理且吸引人的情节发展。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安排伏笔与转折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在故事中设置伏笔，增加情节的曲折性和趣味性，同时运用转折使故事更加生动。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根据故事情节需要，设定不同角色的性格特点、身份地位和行为动机。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确定角色定位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375" r="6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描绘角色形象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833" r="20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展现角色心理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208" r="7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通过外貌、语言、动作等细节描写，使角色形象更加鲜明立体。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透过角色的内心世界，展现其情感变化和思想斗争，增强故事的感染力。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角色性格特点塑造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在故事中设置矛盾冲突，推动情节发展，激发读者的阅读兴趣。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设计故事冲突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通过角色之间的对话、行动和内心独白，展现冲突的激烈程度和影响。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展现冲突过程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根据故事情节和角色性格特点，提出合理的解决方案，使故事得以圆满解决。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提出解决方案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冲突产生与解决方案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高潮部分应紧扣故事情节，是前面情节的必然发展和结果。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紧扣故事情节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在高潮部分要突出角色的表现，展现其性格特点和行为动机。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突出角色表现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通过生动的语言、形象的比喻和夸张的手法，增强高潮部分的感染力和震撼力。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运用描写手法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高潮部分应给读者留下深刻印象，使其对故事产生持久的回味和思考。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留下深刻印象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高潮部分呈现技巧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语言表达与修辞手法运用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运用修辞手法增强表现力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运用比喻、拟人、夸张等修辞手法，使描绘更加生动形象，增强语言的表现力。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利用细节描写刻画人物形象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通过对外貌、动作、语言、心理等方面的细致描绘，使人物形象更加鲜活、立体。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借助环境描写烘托氛围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通过对场景中的环境、氛围进行生动描绘，增强故事的感染力和代入感。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生动形象描绘场景人物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通过打比方的方式，用一个事物来形容另一个事物，从而增强语言的形象性和生动性。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将非人类的事物赋予人类的特点和行为，使其具有人的思想和情感，增强语言的趣味性和感染力。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拟人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042" r="170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208" r="16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通过夸大或缩小事物的特征，达到强调或突出某一事物的目的，增强语言的表现力和幽默感。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比喻、拟人等修辞手法应用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对话要推动情节发展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对话是故事情节发展的重要推动力量，要通过对话设计来引导故事走向和高潮。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对话要展现人物内心世界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对话不仅是人物之间的交流，也是展现人物内心世界的重要方式，要通过对话来揭示人物的思想和情感。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对话要符合人物身份和性格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不同的人物有不同的语言风格和说话方式，对话设计要符合人物的身份和性格特点。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对话设计及其功能实现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https://d.book118.com/668002015106006036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2024-09-16T02:21:57.912</cp:lastPrinted>
  <dcterms:created xsi:type="dcterms:W3CDTF">2024-09-15T18:21:57Z</dcterms:created>
  <dcterms:modified xsi:type="dcterms:W3CDTF">2024-09-15T18:22:00Z</dcterms:modified>
</cp:coreProperties>
</file>