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0C3501-735C-4227-A529-E4756D025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5D5470-9674-46E8-9C96-944E581DE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B6A860-3C56-42B3-8DF5-6CE1BD1C5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C265DF-7CD3-4E79-8640-79480A68B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78F8B7-6A03-42A4-80B4-05F8EC9355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B7A45F-2B37-47B7-91BD-E237F9535A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EF2160-A919-4B60-B29C-D28E5F3B18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F24C5F-3D43-4A7E-9F48-E0354B0F4C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6C5134-7484-4517-A739-44C19B473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77C19-0C22-4649-91E8-637F07BFC2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D15BB-89EA-4384-87A3-675970C2B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0404004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危化品特种作业人员安全操作的违规行为与处理办法</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常见违规行为分析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违规行为后果及影响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处理办法与措施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预防措施与建议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危化品特种作业概述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645" r="2964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77" r="314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946" r="289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严格遵守安全操作规程，正确使用危化品及相关设备，确保危化品储存、使用、运输等环节的安全。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职责</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具备相应的专业知识和技能，经过专门的安全培训并取得特种作业操作证，熟悉危化品的性质和危害，掌握事故应急处理措施。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特种作业人员职责与要求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安全操作规范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包括危化品的储存、使用、运输、废弃等环节的操作规范，如分类存放、标识清晰、防火防爆、通风良好等。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遵守安全操作规范是保障人员安全和企业财产安全的基础，任何违规行为都可能导致严重后果，甚至危及生命。因此，特种作业人员必须时刻保持警惕，严格遵守安全操作规程。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62" r="240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常见违规行为分析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此类行为严重违反安全管理规定，可能导致严重事故。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未经许可擅自操作危化品设备或进行特种作业</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缺乏有效证件的操作人员无法证明其具备相应的安全操作能力和知识。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无证上岗或持过期证件操作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未经许可擅自操作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646" r="1264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不按规定的程序进行操作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跳过或忽略某些操作步骤，可能导致操作失误或设备损坏。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忽视安全警示标志和操作规程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未注意或理解安全警示标志和操作规程中的重要信息，增加事故风险。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违反操作规程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使用未经检验或检验不合格的设备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使用存在安全隐患的设备，极易引发事故。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使用不适当的工具进行作业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使用不合适的工具可能导致操作不便或设备损坏，进而引发事故。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使用不合格设备或工具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269" b="1626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未按规定佩戴个人防护用品，如防护服、防护眼镜等，可能导致人员受伤。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操作过程中产生的废弃物或泄漏物未妥善处理，对环境造成污染。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忽视个人防护和环境保护</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忽视环境保护要求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未佩戴个人防护用品</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违规行为后果及影响</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危化品特种作业人员违规操作，直接增加了事故发生的可能性。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安全事故概率上升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542" r="8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人员伤亡风险加大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财产损失严重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667" r="5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事故往往导致人员伤亡，违规操作使得这种风险显著上升。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危化品事故通常会造成重大财产损失，甚至可能引发连锁反应，影响整个企业的运营。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事故风险增加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https://d.book118.com/668004040046006027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2024-09-05T04:07:46.542</cp:lastPrinted>
  <dcterms:created xsi:type="dcterms:W3CDTF">2024-09-04T20:07:46Z</dcterms:created>
  <dcterms:modified xsi:type="dcterms:W3CDTF">2024-09-04T20:07:48Z</dcterms:modified>
</cp:coreProperties>
</file>